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lvl1pPr>
      <a:defRPr sz="1400">
        <a:latin typeface="Arial"/>
        <a:ea typeface="Arial"/>
        <a:cs typeface="Arial"/>
        <a:sym typeface="Arial"/>
      </a:defRPr>
    </a:lvl1pPr>
    <a:lvl2pPr>
      <a:defRPr sz="1400">
        <a:latin typeface="Arial"/>
        <a:ea typeface="Arial"/>
        <a:cs typeface="Arial"/>
        <a:sym typeface="Arial"/>
      </a:defRPr>
    </a:lvl2pPr>
    <a:lvl3pPr>
      <a:defRPr sz="1400">
        <a:latin typeface="Arial"/>
        <a:ea typeface="Arial"/>
        <a:cs typeface="Arial"/>
        <a:sym typeface="Arial"/>
      </a:defRPr>
    </a:lvl3pPr>
    <a:lvl4pPr>
      <a:defRPr sz="1400">
        <a:latin typeface="Arial"/>
        <a:ea typeface="Arial"/>
        <a:cs typeface="Arial"/>
        <a:sym typeface="Arial"/>
      </a:defRPr>
    </a:lvl4pPr>
    <a:lvl5pPr>
      <a:defRPr sz="1400">
        <a:latin typeface="Arial"/>
        <a:ea typeface="Arial"/>
        <a:cs typeface="Arial"/>
        <a:sym typeface="Arial"/>
      </a:defRPr>
    </a:lvl5pPr>
    <a:lvl6pPr>
      <a:defRPr sz="1400">
        <a:latin typeface="Arial"/>
        <a:ea typeface="Arial"/>
        <a:cs typeface="Arial"/>
        <a:sym typeface="Arial"/>
      </a:defRPr>
    </a:lvl6pPr>
    <a:lvl7pPr>
      <a:defRPr sz="1400">
        <a:latin typeface="Arial"/>
        <a:ea typeface="Arial"/>
        <a:cs typeface="Arial"/>
        <a:sym typeface="Arial"/>
      </a:defRPr>
    </a:lvl7pPr>
    <a:lvl8pPr>
      <a:defRPr sz="1400">
        <a:latin typeface="Arial"/>
        <a:ea typeface="Arial"/>
        <a:cs typeface="Arial"/>
        <a:sym typeface="Arial"/>
      </a:defRPr>
    </a:lvl8pPr>
    <a:lvl9pPr>
      <a:defRPr sz="1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0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FCC98-03A3-9B40-931E-43489110A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58502-7167-5843-85A4-1E6C31199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52DB-7B42-9743-86B7-A80091578E37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D24BF-44B7-684F-B6C6-05F939065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AF700-2079-D448-8C02-9C77529FF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BE763-FC1A-654A-AE50-33CE91B2C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5" name="Shape 6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4"/>
            <a:ext cx="7772400" cy="204152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799" cy="29718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ClrTx/>
              <a:buSzTx/>
              <a:buFontTx/>
              <a:buNone/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457200" y="-296864"/>
            <a:ext cx="8229600" cy="11430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 rot="5400000">
            <a:off x="-1729583" y="-4442618"/>
            <a:ext cx="4525964" cy="82296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 rot="5400000">
            <a:off x="4837112" y="1085850"/>
            <a:ext cx="5775324" cy="20764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 rot="5400000">
            <a:off x="-2430463" y="-2914651"/>
            <a:ext cx="5775324" cy="60769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0638" y="12700"/>
            <a:ext cx="8896351" cy="6780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96" y="0"/>
                </a:moveTo>
                <a:lnTo>
                  <a:pt x="0" y="5819"/>
                </a:lnTo>
                <a:lnTo>
                  <a:pt x="11757" y="21600"/>
                </a:lnTo>
                <a:lnTo>
                  <a:pt x="21600" y="6715"/>
                </a:lnTo>
                <a:lnTo>
                  <a:pt x="15296" y="0"/>
                </a:lnTo>
                <a:close/>
              </a:path>
            </a:pathLst>
          </a:custGeom>
          <a:solidFill>
            <a:srgbClr val="FFEF66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1371600" y="0"/>
            <a:ext cx="6400799" cy="3784600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549400" y="4051300"/>
            <a:ext cx="6032499" cy="27178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ClrTx/>
              <a:buSzTx/>
              <a:buFontTx/>
              <a:buNone/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grpSp>
        <p:nvGrpSpPr>
          <p:cNvPr id="64" name="Group 64"/>
          <p:cNvGrpSpPr/>
          <p:nvPr/>
        </p:nvGrpSpPr>
        <p:grpSpPr>
          <a:xfrm>
            <a:off x="195263" y="234949"/>
            <a:ext cx="3787775" cy="1776412"/>
            <a:chOff x="0" y="0"/>
            <a:chExt cx="3787774" cy="1776410"/>
          </a:xfrm>
        </p:grpSpPr>
        <p:sp>
          <p:nvSpPr>
            <p:cNvPr id="55" name="Shape 55"/>
            <p:cNvSpPr/>
            <p:nvPr/>
          </p:nvSpPr>
          <p:spPr>
            <a:xfrm>
              <a:off x="84137" y="44489"/>
              <a:ext cx="3570289" cy="161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609"/>
                  </a:moveTo>
                  <a:lnTo>
                    <a:pt x="19315" y="16591"/>
                  </a:lnTo>
                  <a:lnTo>
                    <a:pt x="15125" y="10957"/>
                  </a:lnTo>
                  <a:lnTo>
                    <a:pt x="1931" y="0"/>
                  </a:lnTo>
                  <a:lnTo>
                    <a:pt x="626" y="1043"/>
                  </a:lnTo>
                  <a:lnTo>
                    <a:pt x="0" y="4330"/>
                  </a:lnTo>
                  <a:lnTo>
                    <a:pt x="762" y="8087"/>
                  </a:lnTo>
                  <a:lnTo>
                    <a:pt x="15506" y="21339"/>
                  </a:lnTo>
                  <a:lnTo>
                    <a:pt x="18744" y="20504"/>
                  </a:lnTo>
                  <a:lnTo>
                    <a:pt x="21355" y="21600"/>
                  </a:lnTo>
                  <a:lnTo>
                    <a:pt x="21600" y="20609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66674" y="177958"/>
              <a:ext cx="3560764" cy="159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55624" y="311427"/>
              <a:ext cx="2360614" cy="146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-1" y="-1"/>
              <a:ext cx="3787776" cy="1716033"/>
              <a:chOff x="0" y="0"/>
              <a:chExt cx="3787774" cy="1716031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2986087" y="1248889"/>
                <a:ext cx="334963" cy="33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0" y="0"/>
                    </a:moveTo>
                    <a:lnTo>
                      <a:pt x="5760" y="8240"/>
                    </a:lnTo>
                    <a:lnTo>
                      <a:pt x="0" y="21600"/>
                    </a:lnTo>
                    <a:lnTo>
                      <a:pt x="11520" y="19977"/>
                    </a:lnTo>
                    <a:lnTo>
                      <a:pt x="14832" y="10488"/>
                    </a:lnTo>
                    <a:lnTo>
                      <a:pt x="21600" y="3371"/>
                    </a:lnTo>
                    <a:lnTo>
                      <a:pt x="158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0" y="-1"/>
                <a:ext cx="3787775" cy="1716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" y="0"/>
                    </a:moveTo>
                    <a:lnTo>
                      <a:pt x="808" y="1276"/>
                    </a:lnTo>
                    <a:lnTo>
                      <a:pt x="0" y="5105"/>
                    </a:lnTo>
                    <a:lnTo>
                      <a:pt x="859" y="8787"/>
                    </a:lnTo>
                    <a:lnTo>
                      <a:pt x="15161" y="21281"/>
                    </a:lnTo>
                    <a:lnTo>
                      <a:pt x="18239" y="20495"/>
                    </a:lnTo>
                    <a:lnTo>
                      <a:pt x="20728" y="21600"/>
                    </a:lnTo>
                    <a:lnTo>
                      <a:pt x="21600" y="19833"/>
                    </a:lnTo>
                    <a:lnTo>
                      <a:pt x="19266" y="16298"/>
                    </a:lnTo>
                    <a:lnTo>
                      <a:pt x="18316" y="12567"/>
                    </a:lnTo>
                    <a:lnTo>
                      <a:pt x="17560" y="12935"/>
                    </a:lnTo>
                    <a:lnTo>
                      <a:pt x="18457" y="16298"/>
                    </a:lnTo>
                    <a:lnTo>
                      <a:pt x="20240" y="19882"/>
                    </a:lnTo>
                    <a:lnTo>
                      <a:pt x="18124" y="19317"/>
                    </a:lnTo>
                    <a:lnTo>
                      <a:pt x="15636" y="19980"/>
                    </a:lnTo>
                    <a:lnTo>
                      <a:pt x="16097" y="15955"/>
                    </a:lnTo>
                    <a:lnTo>
                      <a:pt x="17162" y="13205"/>
                    </a:lnTo>
                    <a:lnTo>
                      <a:pt x="15918" y="13549"/>
                    </a:lnTo>
                    <a:lnTo>
                      <a:pt x="14943" y="16151"/>
                    </a:lnTo>
                    <a:lnTo>
                      <a:pt x="14610" y="19415"/>
                    </a:lnTo>
                    <a:lnTo>
                      <a:pt x="1372" y="7609"/>
                    </a:lnTo>
                    <a:lnTo>
                      <a:pt x="1026" y="5277"/>
                    </a:lnTo>
                    <a:lnTo>
                      <a:pt x="1321" y="2332"/>
                    </a:lnTo>
                    <a:lnTo>
                      <a:pt x="2783" y="0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319087" y="15889"/>
                <a:ext cx="2674939" cy="97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454025" y="162069"/>
                <a:ext cx="358776" cy="651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0" y="0"/>
                    </a:moveTo>
                    <a:lnTo>
                      <a:pt x="2565" y="6835"/>
                    </a:lnTo>
                    <a:lnTo>
                      <a:pt x="0" y="14830"/>
                    </a:lnTo>
                    <a:lnTo>
                      <a:pt x="4455" y="20246"/>
                    </a:lnTo>
                    <a:lnTo>
                      <a:pt x="12690" y="21600"/>
                    </a:lnTo>
                    <a:lnTo>
                      <a:pt x="10260" y="9930"/>
                    </a:lnTo>
                    <a:lnTo>
                      <a:pt x="21600" y="1096"/>
                    </a:lnTo>
                    <a:lnTo>
                      <a:pt x="15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1147762" y="616500"/>
                <a:ext cx="1095376" cy="576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7798023" y="4316949"/>
            <a:ext cx="979040" cy="1159385"/>
            <a:chOff x="0" y="0"/>
            <a:chExt cx="979038" cy="1159383"/>
          </a:xfrm>
        </p:grpSpPr>
        <p:sp>
          <p:nvSpPr>
            <p:cNvPr id="65" name="Shape 65"/>
            <p:cNvSpPr/>
            <p:nvPr/>
          </p:nvSpPr>
          <p:spPr>
            <a:xfrm rot="7320404">
              <a:off x="-5288" y="344647"/>
              <a:ext cx="999143" cy="46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609"/>
                  </a:moveTo>
                  <a:lnTo>
                    <a:pt x="19315" y="16591"/>
                  </a:lnTo>
                  <a:lnTo>
                    <a:pt x="15125" y="10957"/>
                  </a:lnTo>
                  <a:lnTo>
                    <a:pt x="1931" y="0"/>
                  </a:lnTo>
                  <a:lnTo>
                    <a:pt x="626" y="1043"/>
                  </a:lnTo>
                  <a:lnTo>
                    <a:pt x="0" y="4330"/>
                  </a:lnTo>
                  <a:lnTo>
                    <a:pt x="762" y="8087"/>
                  </a:lnTo>
                  <a:lnTo>
                    <a:pt x="15506" y="21339"/>
                  </a:lnTo>
                  <a:lnTo>
                    <a:pt x="18744" y="20504"/>
                  </a:lnTo>
                  <a:lnTo>
                    <a:pt x="21355" y="21600"/>
                  </a:lnTo>
                  <a:lnTo>
                    <a:pt x="21600" y="20609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rot="7320404">
              <a:off x="-30698" y="323997"/>
              <a:ext cx="995967" cy="45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7320404">
              <a:off x="139267" y="306519"/>
              <a:ext cx="659213" cy="41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73" name="Group 73"/>
            <p:cNvGrpSpPr/>
            <p:nvPr/>
          </p:nvGrpSpPr>
          <p:grpSpPr>
            <a:xfrm>
              <a:off x="0" y="-1"/>
              <a:ext cx="979039" cy="1159385"/>
              <a:chOff x="0" y="0"/>
              <a:chExt cx="979038" cy="1159383"/>
            </a:xfrm>
          </p:grpSpPr>
          <p:sp>
            <p:nvSpPr>
              <p:cNvPr id="68" name="Shape 68"/>
              <p:cNvSpPr/>
              <p:nvPr/>
            </p:nvSpPr>
            <p:spPr>
              <a:xfrm rot="7320404">
                <a:off x="118680" y="748078"/>
                <a:ext cx="93720" cy="96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0" y="0"/>
                    </a:moveTo>
                    <a:lnTo>
                      <a:pt x="5760" y="8240"/>
                    </a:lnTo>
                    <a:lnTo>
                      <a:pt x="0" y="21600"/>
                    </a:lnTo>
                    <a:lnTo>
                      <a:pt x="11520" y="19977"/>
                    </a:lnTo>
                    <a:lnTo>
                      <a:pt x="14832" y="10488"/>
                    </a:lnTo>
                    <a:lnTo>
                      <a:pt x="21600" y="3371"/>
                    </a:lnTo>
                    <a:lnTo>
                      <a:pt x="158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 rot="7320404">
                <a:off x="-40233" y="333531"/>
                <a:ext cx="1059505" cy="49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" y="0"/>
                    </a:moveTo>
                    <a:lnTo>
                      <a:pt x="808" y="1276"/>
                    </a:lnTo>
                    <a:lnTo>
                      <a:pt x="0" y="5105"/>
                    </a:lnTo>
                    <a:lnTo>
                      <a:pt x="859" y="8787"/>
                    </a:lnTo>
                    <a:lnTo>
                      <a:pt x="15161" y="21281"/>
                    </a:lnTo>
                    <a:lnTo>
                      <a:pt x="18239" y="20495"/>
                    </a:lnTo>
                    <a:lnTo>
                      <a:pt x="20728" y="21600"/>
                    </a:lnTo>
                    <a:lnTo>
                      <a:pt x="21600" y="19833"/>
                    </a:lnTo>
                    <a:lnTo>
                      <a:pt x="19266" y="16298"/>
                    </a:lnTo>
                    <a:lnTo>
                      <a:pt x="18316" y="12567"/>
                    </a:lnTo>
                    <a:lnTo>
                      <a:pt x="17560" y="12935"/>
                    </a:lnTo>
                    <a:lnTo>
                      <a:pt x="18457" y="16298"/>
                    </a:lnTo>
                    <a:lnTo>
                      <a:pt x="20240" y="19882"/>
                    </a:lnTo>
                    <a:lnTo>
                      <a:pt x="18124" y="19317"/>
                    </a:lnTo>
                    <a:lnTo>
                      <a:pt x="15636" y="19980"/>
                    </a:lnTo>
                    <a:lnTo>
                      <a:pt x="16097" y="15955"/>
                    </a:lnTo>
                    <a:lnTo>
                      <a:pt x="17162" y="13205"/>
                    </a:lnTo>
                    <a:lnTo>
                      <a:pt x="15918" y="13549"/>
                    </a:lnTo>
                    <a:lnTo>
                      <a:pt x="14943" y="16151"/>
                    </a:lnTo>
                    <a:lnTo>
                      <a:pt x="14610" y="19415"/>
                    </a:lnTo>
                    <a:lnTo>
                      <a:pt x="1372" y="7609"/>
                    </a:lnTo>
                    <a:lnTo>
                      <a:pt x="1026" y="5277"/>
                    </a:lnTo>
                    <a:lnTo>
                      <a:pt x="1321" y="2332"/>
                    </a:lnTo>
                    <a:lnTo>
                      <a:pt x="2783" y="0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rot="7320404">
                <a:off x="239310" y="441524"/>
                <a:ext cx="749755" cy="277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 rot="7320404">
                <a:off x="715817" y="244545"/>
                <a:ext cx="100074" cy="18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60" y="0"/>
                    </a:moveTo>
                    <a:lnTo>
                      <a:pt x="2565" y="6835"/>
                    </a:lnTo>
                    <a:lnTo>
                      <a:pt x="0" y="14830"/>
                    </a:lnTo>
                    <a:lnTo>
                      <a:pt x="4455" y="20246"/>
                    </a:lnTo>
                    <a:lnTo>
                      <a:pt x="12690" y="21600"/>
                    </a:lnTo>
                    <a:lnTo>
                      <a:pt x="10260" y="9930"/>
                    </a:lnTo>
                    <a:lnTo>
                      <a:pt x="21600" y="1096"/>
                    </a:lnTo>
                    <a:lnTo>
                      <a:pt x="15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 rot="7320404">
                <a:off x="355290" y="446278"/>
                <a:ext cx="304986" cy="165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</p:grpSp>
      <p:sp>
        <p:nvSpPr>
          <p:cNvPr id="75" name="Shape 75"/>
          <p:cNvSpPr/>
          <p:nvPr/>
        </p:nvSpPr>
        <p:spPr>
          <a:xfrm>
            <a:off x="901700" y="5054599"/>
            <a:ext cx="6807201" cy="72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0" extrusionOk="0">
                <a:moveTo>
                  <a:pt x="0" y="0"/>
                </a:moveTo>
                <a:cubicBezTo>
                  <a:pt x="685" y="2024"/>
                  <a:pt x="2801" y="10918"/>
                  <a:pt x="4110" y="12047"/>
                </a:cubicBezTo>
                <a:cubicBezTo>
                  <a:pt x="5420" y="13176"/>
                  <a:pt x="6987" y="5835"/>
                  <a:pt x="7858" y="6776"/>
                </a:cubicBezTo>
                <a:cubicBezTo>
                  <a:pt x="8730" y="7718"/>
                  <a:pt x="8689" y="17647"/>
                  <a:pt x="9349" y="17694"/>
                </a:cubicBezTo>
                <a:cubicBezTo>
                  <a:pt x="10009" y="17741"/>
                  <a:pt x="10397" y="6541"/>
                  <a:pt x="11807" y="7153"/>
                </a:cubicBezTo>
                <a:cubicBezTo>
                  <a:pt x="13218" y="7765"/>
                  <a:pt x="16180" y="21600"/>
                  <a:pt x="17812" y="21459"/>
                </a:cubicBezTo>
                <a:cubicBezTo>
                  <a:pt x="19444" y="21318"/>
                  <a:pt x="20980" y="8847"/>
                  <a:pt x="21600" y="6400"/>
                </a:cubicBezTo>
              </a:path>
            </a:pathLst>
          </a:custGeom>
          <a:ln w="76200">
            <a:solidFill>
              <a:srgbClr val="703DFF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076700" y="1953791"/>
            <a:ext cx="889001" cy="357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4" extrusionOk="0">
                <a:moveTo>
                  <a:pt x="0" y="1554"/>
                </a:moveTo>
                <a:cubicBezTo>
                  <a:pt x="3934" y="6684"/>
                  <a:pt x="7907" y="11904"/>
                  <a:pt x="10800" y="11634"/>
                </a:cubicBezTo>
                <a:cubicBezTo>
                  <a:pt x="13693" y="11364"/>
                  <a:pt x="15467" y="-1326"/>
                  <a:pt x="17280" y="114"/>
                </a:cubicBezTo>
                <a:cubicBezTo>
                  <a:pt x="19093" y="1554"/>
                  <a:pt x="20867" y="16764"/>
                  <a:pt x="21600" y="20274"/>
                </a:cubicBezTo>
              </a:path>
            </a:pathLst>
          </a:custGeom>
          <a:ln w="1143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79" name="Shape 79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80" name="Shape 80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107" name="Group 107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81" name="Shape 81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06" name="Group 106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93" name="Group 93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90" name="Shape 90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91" name="Shape 91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92" name="Shape 92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94" name="Shape 94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05" name="Group 105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97" name="Shape 97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98" name="Shape 98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99" name="Shape 99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00" name="Shape 100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01" name="Shape 101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02" name="Shape 102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03" name="Shape 103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04" name="Shape 104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110" name="Group 110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108" name="Shape 108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121" name="Group 121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111" name="Shape 111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20" name="Group 120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112" name="Shape 112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3" name="Shape 113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4" name="Shape 114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5" name="Shape 115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6" name="Shape 116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7" name="Shape 117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8" name="Shape 118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122" name="Shape 122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76400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50292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703DFF"/>
              </a:buClr>
            </a:pPr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29" name="Shape 129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0" name="Shape 130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157" name="Group 157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131" name="Shape 131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56" name="Group 156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143" name="Group 143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140" name="Shape 140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1" name="Shape 141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2" name="Shape 142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44" name="Shape 144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55" name="Group 155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147" name="Shape 147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160" name="Group 160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158" name="Shape 158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171" name="Group 171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161" name="Shape 161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170" name="Group 170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162" name="Shape 162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4" name="Shape 164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172" name="Shape 172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 lvl="0" algn="l">
              <a:defRPr sz="4000" b="1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2000"/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79" name="Shape 179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0" name="Shape 180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207" name="Group 207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181" name="Shape 181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06" name="Group 206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193" name="Group 193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190" name="Shape 190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194" name="Shape 194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05" name="Group 205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197" name="Shape 197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3" name="Shape 203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4" name="Shape 204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210" name="Group 210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208" name="Shape 208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221" name="Group 221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211" name="Shape 211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20" name="Group 220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212" name="Shape 212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3" name="Shape 213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222" name="Shape 222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76400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3771900" cy="50292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28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29" name="Shape 229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30" name="Shape 230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257" name="Group 257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231" name="Shape 231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56" name="Group 256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243" name="Group 243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240" name="Shape 240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44" name="Shape 244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55" name="Group 255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247" name="Shape 247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9" name="Shape 249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0" name="Shape 250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2" name="Shape 252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3" name="Shape 253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260" name="Group 260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258" name="Shape 258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271" name="Group 271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261" name="Shape 261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70" name="Group 270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262" name="Shape 262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3" name="Shape 263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4" name="Shape 264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5" name="Shape 265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6" name="Shape 266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7" name="Shape 267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8" name="Shape 268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9" name="Shape 269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272" name="Shape 272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</p:spPr>
        <p:txBody>
          <a:bodyPr anchor="b"/>
          <a:lstStyle/>
          <a:p>
            <a:pPr lvl="0"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4040188" cy="757238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79" name="Shape 279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0" name="Shape 280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07" name="Group 307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281" name="Shape 281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306" name="Group 306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293" name="Group 293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290" name="Shape 290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2" name="Shape 292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294" name="Shape 294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296" name="Shape 296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05" name="Group 305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297" name="Shape 297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0" name="Shape 300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1" name="Shape 301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2" name="Shape 302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3" name="Shape 303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4" name="Shape 304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310" name="Group 310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308" name="Shape 308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23" name="Group 323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321" name="Group 321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311" name="Shape 311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20" name="Group 320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312" name="Shape 312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3" name="Shape 313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4" name="Shape 314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5" name="Shape 315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7" name="Shape 317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322" name="Shape 322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28" name="Shape 328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29" name="Shape 329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356" name="Group 356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330" name="Shape 330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355" name="Group 355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342" name="Group 342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339" name="Shape 339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0" name="Shape 340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1" name="Shape 341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43" name="Shape 343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54" name="Group 354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346" name="Shape 346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7" name="Shape 347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8" name="Shape 348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9" name="Shape 349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0" name="Shape 350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1" name="Shape 351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2" name="Shape 352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3" name="Shape 353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359" name="Group 359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357" name="Shape 357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370" name="Group 370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360" name="Shape 360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369" name="Group 369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361" name="Shape 361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2" name="Shape 362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3" name="Shape 363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5" name="Shape 365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6" name="Shape 366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8" name="Shape 368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371" name="Shape 371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76" name="Shape 376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77" name="Shape 377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404" name="Group 404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378" name="Shape 378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03" name="Group 403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390" name="Group 390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9" name="Shape 389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391" name="Shape 391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402" name="Group 402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394" name="Shape 394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6" name="Shape 396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8" name="Shape 398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9" name="Shape 399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01" name="Shape 401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407" name="Group 407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405" name="Shape 405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420" name="Group 420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418" name="Group 418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408" name="Shape 408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417" name="Group 417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409" name="Shape 409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0" name="Shape 410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1" name="Shape 411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2" name="Shape 412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3" name="Shape 413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4" name="Shape 414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5" name="Shape 415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6" name="Shape 416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419" name="Shape 419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/>
          <a:p>
            <a:pPr lvl="0" algn="l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22" name="Shape 42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85800" y="1844674"/>
            <a:ext cx="7772400" cy="204152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799" cy="29718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ClrTx/>
              <a:buSzTx/>
              <a:buFontTx/>
              <a:buNone/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26" name="Shape 426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27" name="Shape 427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454" name="Group 454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428" name="Shape 428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453" name="Group 453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440" name="Group 440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437" name="Shape 437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38" name="Shape 438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441" name="Shape 441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452" name="Group 452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444" name="Shape 444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46" name="Shape 446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47" name="Shape 447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48" name="Shape 448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49" name="Shape 449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50" name="Shape 450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457" name="Group 457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455" name="Shape 455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470" name="Group 470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468" name="Group 468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458" name="Shape 458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467" name="Group 467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459" name="Shape 459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1" name="Shape 461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2" name="Shape 462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4" name="Shape 464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5" name="Shape 465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469" name="Shape 469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399" cy="2281238"/>
          </a:xfrm>
          <a:prstGeom prst="rect">
            <a:avLst/>
          </a:prstGeom>
        </p:spPr>
        <p:txBody>
          <a:bodyPr anchor="b"/>
          <a:lstStyle/>
          <a:p>
            <a:pPr lvl="0" algn="l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399" cy="1490664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76" name="Shape 476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77" name="Shape 477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504" name="Group 504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478" name="Shape 478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03" name="Group 503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490" name="Group 490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487" name="Shape 487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8" name="Shape 488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9" name="Shape 489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491" name="Shape 491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92" name="Shape 492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502" name="Group 502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494" name="Shape 494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7" name="Shape 497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0" name="Shape 500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1" name="Shape 501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507" name="Group 507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505" name="Shape 505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520" name="Group 520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518" name="Group 518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508" name="Shape 508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517" name="Group 517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509" name="Shape 509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0" name="Shape 510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1" name="Shape 511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3" name="Shape 513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4" name="Shape 514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6" name="Shape 516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519" name="Shape 519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685800" y="-914400"/>
            <a:ext cx="6870700" cy="129540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/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idx="1"/>
          </p:nvPr>
        </p:nvSpPr>
        <p:spPr>
          <a:xfrm rot="5400000">
            <a:off x="-1143000" y="-4038599"/>
            <a:ext cx="3657600" cy="769620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703DFF"/>
              </a:buClr>
            </a:pPr>
            <a:endParaRPr/>
          </a:p>
        </p:txBody>
      </p:sp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6" name="Shape 526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27" name="Shape 527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554" name="Group 554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528" name="Shape 528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553" name="Group 553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540" name="Group 540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537" name="Shape 537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38" name="Shape 538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39" name="Shape 539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541" name="Shape 541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2" name="Shape 542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43" name="Shape 543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552" name="Group 552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544" name="Shape 544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5" name="Shape 545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6" name="Shape 546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7" name="Shape 547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8" name="Shape 548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9" name="Shape 549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50" name="Shape 550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51" name="Shape 551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557" name="Group 557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555" name="Shape 555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570" name="Group 570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568" name="Group 568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558" name="Shape 558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567" name="Group 567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559" name="Shape 559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0" name="Shape 560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1" name="Shape 561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2" name="Shape 562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3" name="Shape 563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4" name="Shape 564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5" name="Shape 565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6" name="Shape 566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569" name="Shape 569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xfrm rot="5400000">
            <a:off x="5829299" y="1009650"/>
            <a:ext cx="5105400" cy="192405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lvl="0"/>
            <a:endParaRPr/>
          </a:p>
        </p:txBody>
      </p:sp>
      <p:sp>
        <p:nvSpPr>
          <p:cNvPr id="572" name="Shape 572"/>
          <p:cNvSpPr>
            <a:spLocks noGrp="1"/>
          </p:cNvSpPr>
          <p:nvPr>
            <p:ph type="body" idx="1"/>
          </p:nvPr>
        </p:nvSpPr>
        <p:spPr>
          <a:xfrm rot="5400000">
            <a:off x="-1866901" y="-2686052"/>
            <a:ext cx="5105400" cy="56197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703DFF"/>
              </a:buClr>
            </a:pPr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 rot="18427436">
            <a:off x="7777956" y="-15081"/>
            <a:ext cx="1162050" cy="2084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537"/>
                </a:moveTo>
                <a:lnTo>
                  <a:pt x="19085" y="469"/>
                </a:lnTo>
                <a:lnTo>
                  <a:pt x="16674" y="0"/>
                </a:lnTo>
                <a:lnTo>
                  <a:pt x="818" y="16472"/>
                </a:lnTo>
                <a:lnTo>
                  <a:pt x="818" y="18916"/>
                </a:lnTo>
                <a:lnTo>
                  <a:pt x="0" y="21278"/>
                </a:lnTo>
                <a:lnTo>
                  <a:pt x="536" y="21600"/>
                </a:lnTo>
                <a:lnTo>
                  <a:pt x="3281" y="19660"/>
                </a:lnTo>
                <a:lnTo>
                  <a:pt x="5506" y="18916"/>
                </a:lnTo>
                <a:lnTo>
                  <a:pt x="21600" y="253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76" name="Shape 576"/>
          <p:cNvSpPr/>
          <p:nvPr/>
        </p:nvSpPr>
        <p:spPr>
          <a:xfrm rot="18427436">
            <a:off x="7865268" y="24606"/>
            <a:ext cx="1165226" cy="2097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14" y="0"/>
                </a:moveTo>
                <a:lnTo>
                  <a:pt x="965" y="16537"/>
                </a:lnTo>
                <a:lnTo>
                  <a:pt x="972" y="18672"/>
                </a:lnTo>
                <a:lnTo>
                  <a:pt x="0" y="21192"/>
                </a:lnTo>
                <a:lnTo>
                  <a:pt x="371" y="21600"/>
                </a:lnTo>
                <a:lnTo>
                  <a:pt x="3131" y="19553"/>
                </a:lnTo>
                <a:lnTo>
                  <a:pt x="5662" y="18783"/>
                </a:lnTo>
                <a:lnTo>
                  <a:pt x="21600" y="2497"/>
                </a:lnTo>
                <a:lnTo>
                  <a:pt x="19211" y="560"/>
                </a:lnTo>
                <a:lnTo>
                  <a:pt x="17014" y="0"/>
                </a:lnTo>
                <a:close/>
              </a:path>
            </a:pathLst>
          </a:custGeom>
          <a:solidFill>
            <a:srgbClr val="703D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577" name="Shape 577"/>
          <p:cNvSpPr/>
          <p:nvPr/>
        </p:nvSpPr>
        <p:spPr>
          <a:xfrm rot="18427436">
            <a:off x="7831138" y="192086"/>
            <a:ext cx="1025525" cy="157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29"/>
                </a:moveTo>
                <a:lnTo>
                  <a:pt x="3644" y="19858"/>
                </a:lnTo>
                <a:lnTo>
                  <a:pt x="6208" y="21600"/>
                </a:lnTo>
                <a:lnTo>
                  <a:pt x="21600" y="3103"/>
                </a:lnTo>
                <a:lnTo>
                  <a:pt x="17864" y="638"/>
                </a:lnTo>
                <a:lnTo>
                  <a:pt x="16008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FB800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604" name="Group 604"/>
          <p:cNvGrpSpPr/>
          <p:nvPr/>
        </p:nvGrpSpPr>
        <p:grpSpPr>
          <a:xfrm>
            <a:off x="7937" y="5540375"/>
            <a:ext cx="1784351" cy="1246187"/>
            <a:chOff x="0" y="0"/>
            <a:chExt cx="1784349" cy="1246186"/>
          </a:xfrm>
        </p:grpSpPr>
        <p:sp>
          <p:nvSpPr>
            <p:cNvPr id="578" name="Shape 578"/>
            <p:cNvSpPr/>
            <p:nvPr/>
          </p:nvSpPr>
          <p:spPr>
            <a:xfrm>
              <a:off x="28600" y="22253"/>
              <a:ext cx="1728738" cy="103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6" y="20968"/>
                  </a:moveTo>
                  <a:lnTo>
                    <a:pt x="14089" y="18405"/>
                  </a:lnTo>
                  <a:lnTo>
                    <a:pt x="13206" y="7938"/>
                  </a:lnTo>
                  <a:lnTo>
                    <a:pt x="21223" y="5492"/>
                  </a:lnTo>
                  <a:lnTo>
                    <a:pt x="21600" y="3378"/>
                  </a:lnTo>
                  <a:lnTo>
                    <a:pt x="20826" y="1664"/>
                  </a:lnTo>
                  <a:lnTo>
                    <a:pt x="12660" y="3511"/>
                  </a:lnTo>
                  <a:lnTo>
                    <a:pt x="12095" y="533"/>
                  </a:lnTo>
                  <a:lnTo>
                    <a:pt x="10765" y="0"/>
                  </a:lnTo>
                  <a:lnTo>
                    <a:pt x="9505" y="466"/>
                  </a:lnTo>
                  <a:lnTo>
                    <a:pt x="8811" y="1764"/>
                  </a:lnTo>
                  <a:lnTo>
                    <a:pt x="9297" y="4743"/>
                  </a:lnTo>
                  <a:lnTo>
                    <a:pt x="6548" y="7339"/>
                  </a:lnTo>
                  <a:lnTo>
                    <a:pt x="9753" y="7871"/>
                  </a:lnTo>
                  <a:lnTo>
                    <a:pt x="11033" y="14794"/>
                  </a:lnTo>
                  <a:lnTo>
                    <a:pt x="1399" y="7805"/>
                  </a:lnTo>
                  <a:lnTo>
                    <a:pt x="456" y="8470"/>
                  </a:lnTo>
                  <a:lnTo>
                    <a:pt x="0" y="10584"/>
                  </a:lnTo>
                  <a:lnTo>
                    <a:pt x="546" y="12963"/>
                  </a:lnTo>
                  <a:lnTo>
                    <a:pt x="11301" y="21434"/>
                  </a:lnTo>
                  <a:lnTo>
                    <a:pt x="13672" y="20901"/>
                  </a:lnTo>
                  <a:lnTo>
                    <a:pt x="15577" y="21600"/>
                  </a:lnTo>
                  <a:lnTo>
                    <a:pt x="15746" y="20968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1615924" y="144646"/>
              <a:ext cx="111225" cy="20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"/>
                  </a:moveTo>
                  <a:lnTo>
                    <a:pt x="18126" y="0"/>
                  </a:lnTo>
                  <a:lnTo>
                    <a:pt x="21600" y="19507"/>
                  </a:lnTo>
                  <a:lnTo>
                    <a:pt x="1208" y="21600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23833" y="451424"/>
              <a:ext cx="1258420" cy="6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" y="0"/>
                  </a:moveTo>
                  <a:lnTo>
                    <a:pt x="18127" y="13655"/>
                  </a:lnTo>
                  <a:lnTo>
                    <a:pt x="19448" y="16785"/>
                  </a:lnTo>
                  <a:lnTo>
                    <a:pt x="21600" y="20837"/>
                  </a:lnTo>
                  <a:lnTo>
                    <a:pt x="21314" y="21600"/>
                  </a:lnTo>
                  <a:lnTo>
                    <a:pt x="18386" y="20705"/>
                  </a:lnTo>
                  <a:lnTo>
                    <a:pt x="15594" y="21337"/>
                  </a:lnTo>
                  <a:lnTo>
                    <a:pt x="572" y="7840"/>
                  </a:lnTo>
                  <a:lnTo>
                    <a:pt x="0" y="3946"/>
                  </a:lnTo>
                  <a:lnTo>
                    <a:pt x="626" y="8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195436" y="505468"/>
              <a:ext cx="832591" cy="5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98"/>
                  </a:moveTo>
                  <a:lnTo>
                    <a:pt x="18985" y="21600"/>
                  </a:lnTo>
                  <a:lnTo>
                    <a:pt x="19335" y="15441"/>
                  </a:lnTo>
                  <a:lnTo>
                    <a:pt x="21600" y="12202"/>
                  </a:lnTo>
                  <a:lnTo>
                    <a:pt x="1606" y="0"/>
                  </a:lnTo>
                  <a:lnTo>
                    <a:pt x="0" y="3672"/>
                  </a:lnTo>
                  <a:lnTo>
                    <a:pt x="0" y="9398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761089" y="65170"/>
              <a:ext cx="214504" cy="19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10"/>
                  </a:moveTo>
                  <a:lnTo>
                    <a:pt x="12706" y="0"/>
                  </a:lnTo>
                  <a:lnTo>
                    <a:pt x="19932" y="3227"/>
                  </a:lnTo>
                  <a:lnTo>
                    <a:pt x="21600" y="12458"/>
                  </a:lnTo>
                  <a:lnTo>
                    <a:pt x="13024" y="13085"/>
                  </a:lnTo>
                  <a:lnTo>
                    <a:pt x="2541" y="21600"/>
                  </a:lnTo>
                  <a:lnTo>
                    <a:pt x="0" y="2510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1008959" y="1069749"/>
              <a:ext cx="119170" cy="17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600" y="21600"/>
                  </a:lnTo>
                  <a:lnTo>
                    <a:pt x="0" y="771"/>
                  </a:lnTo>
                  <a:lnTo>
                    <a:pt x="10232" y="0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rgbClr val="00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791278" y="184384"/>
              <a:ext cx="305072" cy="60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62"/>
                  </a:moveTo>
                  <a:lnTo>
                    <a:pt x="4868" y="0"/>
                  </a:lnTo>
                  <a:lnTo>
                    <a:pt x="12982" y="170"/>
                  </a:lnTo>
                  <a:lnTo>
                    <a:pt x="21600" y="21600"/>
                  </a:lnTo>
                  <a:lnTo>
                    <a:pt x="15612" y="20356"/>
                  </a:lnTo>
                  <a:lnTo>
                    <a:pt x="8506" y="19140"/>
                  </a:lnTo>
                  <a:lnTo>
                    <a:pt x="0" y="2262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1051860" y="158952"/>
              <a:ext cx="576776" cy="2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2" y="0"/>
                  </a:moveTo>
                  <a:lnTo>
                    <a:pt x="0" y="6579"/>
                  </a:lnTo>
                  <a:lnTo>
                    <a:pt x="831" y="21600"/>
                  </a:lnTo>
                  <a:lnTo>
                    <a:pt x="21214" y="14710"/>
                  </a:lnTo>
                  <a:lnTo>
                    <a:pt x="21600" y="2669"/>
                  </a:lnTo>
                  <a:lnTo>
                    <a:pt x="20532" y="0"/>
                  </a:lnTo>
                  <a:close/>
                </a:path>
              </a:pathLst>
            </a:custGeom>
            <a:solidFill>
              <a:srgbClr val="FFB8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543408" y="322673"/>
              <a:ext cx="246282" cy="10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1" y="0"/>
                  </a:moveTo>
                  <a:lnTo>
                    <a:pt x="0" y="12480"/>
                  </a:lnTo>
                  <a:lnTo>
                    <a:pt x="21600" y="21600"/>
                  </a:lnTo>
                  <a:lnTo>
                    <a:pt x="18831" y="0"/>
                  </a:lnTo>
                  <a:close/>
                </a:path>
              </a:pathLst>
            </a:custGeom>
            <a:solidFill>
              <a:srgbClr val="FFEF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603" name="Group 603"/>
            <p:cNvGrpSpPr/>
            <p:nvPr/>
          </p:nvGrpSpPr>
          <p:grpSpPr>
            <a:xfrm>
              <a:off x="-1" y="0"/>
              <a:ext cx="1784351" cy="1236650"/>
              <a:chOff x="0" y="0"/>
              <a:chExt cx="1784349" cy="1236649"/>
            </a:xfrm>
          </p:grpSpPr>
          <p:grpSp>
            <p:nvGrpSpPr>
              <p:cNvPr id="590" name="Group 590"/>
              <p:cNvGrpSpPr/>
              <p:nvPr/>
            </p:nvGrpSpPr>
            <p:grpSpPr>
              <a:xfrm>
                <a:off x="783333" y="112856"/>
                <a:ext cx="870726" cy="1123794"/>
                <a:chOff x="0" y="0"/>
                <a:chExt cx="870724" cy="1123793"/>
              </a:xfrm>
            </p:grpSpPr>
            <p:sp>
              <p:nvSpPr>
                <p:cNvPr id="587" name="Shape 587"/>
                <p:cNvSpPr/>
                <p:nvPr/>
              </p:nvSpPr>
              <p:spPr>
                <a:xfrm>
                  <a:off x="0" y="39738"/>
                  <a:ext cx="247871" cy="138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207"/>
                      </a:moveTo>
                      <a:lnTo>
                        <a:pt x="7867" y="1234"/>
                      </a:lnTo>
                      <a:lnTo>
                        <a:pt x="14699" y="0"/>
                      </a:lnTo>
                      <a:lnTo>
                        <a:pt x="20151" y="3333"/>
                      </a:lnTo>
                      <a:lnTo>
                        <a:pt x="21600" y="11232"/>
                      </a:lnTo>
                      <a:lnTo>
                        <a:pt x="11525" y="8270"/>
                      </a:lnTo>
                      <a:lnTo>
                        <a:pt x="5107" y="12466"/>
                      </a:lnTo>
                      <a:lnTo>
                        <a:pt x="897" y="21600"/>
                      </a:lnTo>
                      <a:lnTo>
                        <a:pt x="0" y="132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88" name="Shape 588"/>
                <p:cNvSpPr/>
                <p:nvPr/>
              </p:nvSpPr>
              <p:spPr>
                <a:xfrm>
                  <a:off x="219269" y="913976"/>
                  <a:ext cx="181138" cy="209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3248"/>
                      </a:moveTo>
                      <a:lnTo>
                        <a:pt x="15026" y="21600"/>
                      </a:lnTo>
                      <a:lnTo>
                        <a:pt x="21600" y="20382"/>
                      </a:lnTo>
                      <a:lnTo>
                        <a:pt x="20943" y="1380"/>
                      </a:lnTo>
                      <a:lnTo>
                        <a:pt x="15590" y="0"/>
                      </a:lnTo>
                      <a:lnTo>
                        <a:pt x="16810" y="15997"/>
                      </a:lnTo>
                      <a:lnTo>
                        <a:pt x="6668" y="325"/>
                      </a:lnTo>
                      <a:lnTo>
                        <a:pt x="0" y="32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89" name="Shape 589"/>
                <p:cNvSpPr/>
                <p:nvPr/>
              </p:nvSpPr>
              <p:spPr>
                <a:xfrm>
                  <a:off x="802400" y="0"/>
                  <a:ext cx="68325" cy="184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754"/>
                      </a:moveTo>
                      <a:lnTo>
                        <a:pt x="8938" y="8585"/>
                      </a:lnTo>
                      <a:lnTo>
                        <a:pt x="10924" y="14215"/>
                      </a:lnTo>
                      <a:lnTo>
                        <a:pt x="6703" y="21600"/>
                      </a:lnTo>
                      <a:lnTo>
                        <a:pt x="19862" y="20308"/>
                      </a:lnTo>
                      <a:lnTo>
                        <a:pt x="21600" y="10708"/>
                      </a:lnTo>
                      <a:lnTo>
                        <a:pt x="11421" y="0"/>
                      </a:lnTo>
                      <a:lnTo>
                        <a:pt x="0" y="17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sp>
            <p:nvSpPr>
              <p:cNvPr id="591" name="Shape 591"/>
              <p:cNvSpPr/>
              <p:nvPr/>
            </p:nvSpPr>
            <p:spPr>
              <a:xfrm>
                <a:off x="111223" y="383075"/>
                <a:ext cx="943816" cy="395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5" y="0"/>
                    </a:moveTo>
                    <a:lnTo>
                      <a:pt x="21600" y="21168"/>
                    </a:lnTo>
                    <a:lnTo>
                      <a:pt x="19531" y="21600"/>
                    </a:lnTo>
                    <a:lnTo>
                      <a:pt x="0" y="1166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403583" y="629451"/>
                <a:ext cx="386107" cy="233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8" y="2481"/>
                    </a:moveTo>
                    <a:lnTo>
                      <a:pt x="7067" y="4816"/>
                    </a:lnTo>
                    <a:lnTo>
                      <a:pt x="14312" y="9997"/>
                    </a:lnTo>
                    <a:lnTo>
                      <a:pt x="19436" y="17732"/>
                    </a:lnTo>
                    <a:lnTo>
                      <a:pt x="14400" y="16784"/>
                    </a:lnTo>
                    <a:lnTo>
                      <a:pt x="6140" y="10654"/>
                    </a:lnTo>
                    <a:lnTo>
                      <a:pt x="2209" y="5838"/>
                    </a:lnTo>
                    <a:lnTo>
                      <a:pt x="4726" y="11895"/>
                    </a:lnTo>
                    <a:lnTo>
                      <a:pt x="12015" y="19703"/>
                    </a:lnTo>
                    <a:lnTo>
                      <a:pt x="20584" y="21600"/>
                    </a:lnTo>
                    <a:lnTo>
                      <a:pt x="21600" y="16346"/>
                    </a:lnTo>
                    <a:lnTo>
                      <a:pt x="17404" y="8757"/>
                    </a:lnTo>
                    <a:lnTo>
                      <a:pt x="7509" y="1241"/>
                    </a:lnTo>
                    <a:lnTo>
                      <a:pt x="0" y="0"/>
                    </a:lnTo>
                    <a:lnTo>
                      <a:pt x="618" y="248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593" name="Shape 593"/>
              <p:cNvSpPr/>
              <p:nvPr/>
            </p:nvSpPr>
            <p:spPr>
              <a:xfrm>
                <a:off x="889791" y="300420"/>
                <a:ext cx="170014" cy="378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34" y="0"/>
                    </a:moveTo>
                    <a:lnTo>
                      <a:pt x="9228" y="1130"/>
                    </a:lnTo>
                    <a:lnTo>
                      <a:pt x="8113" y="8676"/>
                    </a:lnTo>
                    <a:lnTo>
                      <a:pt x="10749" y="14777"/>
                    </a:lnTo>
                    <a:lnTo>
                      <a:pt x="21600" y="20380"/>
                    </a:lnTo>
                    <a:lnTo>
                      <a:pt x="9837" y="21600"/>
                    </a:lnTo>
                    <a:lnTo>
                      <a:pt x="3042" y="15545"/>
                    </a:lnTo>
                    <a:lnTo>
                      <a:pt x="0" y="2576"/>
                    </a:lnTo>
                    <a:lnTo>
                      <a:pt x="24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602" name="Group 602"/>
              <p:cNvGrpSpPr/>
              <p:nvPr/>
            </p:nvGrpSpPr>
            <p:grpSpPr>
              <a:xfrm>
                <a:off x="-1" y="-1"/>
                <a:ext cx="1784350" cy="1074520"/>
                <a:chOff x="0" y="0"/>
                <a:chExt cx="1784348" cy="1074518"/>
              </a:xfrm>
            </p:grpSpPr>
            <p:sp>
              <p:nvSpPr>
                <p:cNvPr id="594" name="Shape 594"/>
                <p:cNvSpPr/>
                <p:nvPr/>
              </p:nvSpPr>
              <p:spPr>
                <a:xfrm>
                  <a:off x="1055038" y="885364"/>
                  <a:ext cx="117580" cy="136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840" y="0"/>
                      </a:moveTo>
                      <a:lnTo>
                        <a:pt x="5760" y="8240"/>
                      </a:lnTo>
                      <a:lnTo>
                        <a:pt x="0" y="21600"/>
                      </a:lnTo>
                      <a:lnTo>
                        <a:pt x="11520" y="19977"/>
                      </a:lnTo>
                      <a:lnTo>
                        <a:pt x="14832" y="10488"/>
                      </a:lnTo>
                      <a:lnTo>
                        <a:pt x="21600" y="3371"/>
                      </a:lnTo>
                      <a:lnTo>
                        <a:pt x="158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95" name="Shape 595"/>
                <p:cNvSpPr/>
                <p:nvPr/>
              </p:nvSpPr>
              <p:spPr>
                <a:xfrm>
                  <a:off x="0" y="376717"/>
                  <a:ext cx="1336276" cy="6978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01" y="0"/>
                      </a:moveTo>
                      <a:lnTo>
                        <a:pt x="808" y="1276"/>
                      </a:lnTo>
                      <a:lnTo>
                        <a:pt x="0" y="5105"/>
                      </a:lnTo>
                      <a:lnTo>
                        <a:pt x="859" y="8787"/>
                      </a:lnTo>
                      <a:lnTo>
                        <a:pt x="15161" y="21281"/>
                      </a:lnTo>
                      <a:lnTo>
                        <a:pt x="18239" y="20495"/>
                      </a:lnTo>
                      <a:lnTo>
                        <a:pt x="20728" y="21600"/>
                      </a:lnTo>
                      <a:lnTo>
                        <a:pt x="21600" y="19833"/>
                      </a:lnTo>
                      <a:lnTo>
                        <a:pt x="19266" y="16298"/>
                      </a:lnTo>
                      <a:lnTo>
                        <a:pt x="18316" y="12567"/>
                      </a:lnTo>
                      <a:lnTo>
                        <a:pt x="17560" y="12935"/>
                      </a:lnTo>
                      <a:lnTo>
                        <a:pt x="18457" y="16298"/>
                      </a:lnTo>
                      <a:lnTo>
                        <a:pt x="20240" y="19882"/>
                      </a:lnTo>
                      <a:lnTo>
                        <a:pt x="18124" y="19317"/>
                      </a:lnTo>
                      <a:lnTo>
                        <a:pt x="15636" y="19980"/>
                      </a:lnTo>
                      <a:lnTo>
                        <a:pt x="16097" y="15955"/>
                      </a:lnTo>
                      <a:lnTo>
                        <a:pt x="17162" y="13205"/>
                      </a:lnTo>
                      <a:lnTo>
                        <a:pt x="15918" y="13549"/>
                      </a:lnTo>
                      <a:lnTo>
                        <a:pt x="14943" y="16151"/>
                      </a:lnTo>
                      <a:lnTo>
                        <a:pt x="14610" y="19415"/>
                      </a:lnTo>
                      <a:lnTo>
                        <a:pt x="1372" y="7609"/>
                      </a:lnTo>
                      <a:lnTo>
                        <a:pt x="1026" y="5277"/>
                      </a:lnTo>
                      <a:lnTo>
                        <a:pt x="1321" y="2332"/>
                      </a:lnTo>
                      <a:lnTo>
                        <a:pt x="2783" y="0"/>
                      </a:lnTo>
                      <a:lnTo>
                        <a:pt x="20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96" name="Shape 596"/>
                <p:cNvSpPr/>
                <p:nvPr/>
              </p:nvSpPr>
              <p:spPr>
                <a:xfrm>
                  <a:off x="158891" y="445066"/>
                  <a:ext cx="125525" cy="2638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660" y="0"/>
                      </a:moveTo>
                      <a:lnTo>
                        <a:pt x="2565" y="6835"/>
                      </a:lnTo>
                      <a:lnTo>
                        <a:pt x="0" y="14830"/>
                      </a:lnTo>
                      <a:lnTo>
                        <a:pt x="4455" y="20246"/>
                      </a:lnTo>
                      <a:lnTo>
                        <a:pt x="12690" y="21600"/>
                      </a:lnTo>
                      <a:lnTo>
                        <a:pt x="10260" y="9930"/>
                      </a:lnTo>
                      <a:lnTo>
                        <a:pt x="21600" y="1096"/>
                      </a:lnTo>
                      <a:lnTo>
                        <a:pt x="15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97" name="Shape 597"/>
                <p:cNvSpPr/>
                <p:nvPr/>
              </p:nvSpPr>
              <p:spPr>
                <a:xfrm>
                  <a:off x="703888" y="0"/>
                  <a:ext cx="510042" cy="9425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335" y="16291"/>
                      </a:moveTo>
                      <a:lnTo>
                        <a:pt x="0" y="2255"/>
                      </a:lnTo>
                      <a:lnTo>
                        <a:pt x="2725" y="691"/>
                      </a:lnTo>
                      <a:lnTo>
                        <a:pt x="8680" y="0"/>
                      </a:lnTo>
                      <a:lnTo>
                        <a:pt x="13424" y="1036"/>
                      </a:lnTo>
                      <a:lnTo>
                        <a:pt x="21600" y="21600"/>
                      </a:lnTo>
                      <a:lnTo>
                        <a:pt x="18673" y="19836"/>
                      </a:lnTo>
                      <a:lnTo>
                        <a:pt x="11944" y="1764"/>
                      </a:lnTo>
                      <a:lnTo>
                        <a:pt x="7604" y="1109"/>
                      </a:lnTo>
                      <a:lnTo>
                        <a:pt x="4004" y="1345"/>
                      </a:lnTo>
                      <a:lnTo>
                        <a:pt x="2557" y="2564"/>
                      </a:lnTo>
                      <a:lnTo>
                        <a:pt x="10295" y="16800"/>
                      </a:lnTo>
                      <a:lnTo>
                        <a:pt x="7335" y="162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98" name="Shape 598"/>
                <p:cNvSpPr/>
                <p:nvPr/>
              </p:nvSpPr>
              <p:spPr>
                <a:xfrm>
                  <a:off x="910446" y="254323"/>
                  <a:ext cx="150948" cy="398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7"/>
                      </a:moveTo>
                      <a:lnTo>
                        <a:pt x="8550" y="8314"/>
                      </a:lnTo>
                      <a:lnTo>
                        <a:pt x="12713" y="13629"/>
                      </a:lnTo>
                      <a:lnTo>
                        <a:pt x="13050" y="21600"/>
                      </a:lnTo>
                      <a:lnTo>
                        <a:pt x="21600" y="21600"/>
                      </a:lnTo>
                      <a:lnTo>
                        <a:pt x="21038" y="15429"/>
                      </a:lnTo>
                      <a:lnTo>
                        <a:pt x="18225" y="8914"/>
                      </a:lnTo>
                      <a:lnTo>
                        <a:pt x="11138" y="2529"/>
                      </a:lnTo>
                      <a:lnTo>
                        <a:pt x="7087" y="0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99" name="Shape 599"/>
                <p:cNvSpPr/>
                <p:nvPr/>
              </p:nvSpPr>
              <p:spPr>
                <a:xfrm>
                  <a:off x="511629" y="220943"/>
                  <a:ext cx="308250" cy="21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49" y="0"/>
                      </a:moveTo>
                      <a:lnTo>
                        <a:pt x="14234" y="1365"/>
                      </a:lnTo>
                      <a:lnTo>
                        <a:pt x="14012" y="5300"/>
                      </a:lnTo>
                      <a:lnTo>
                        <a:pt x="0" y="13570"/>
                      </a:lnTo>
                      <a:lnTo>
                        <a:pt x="0" y="17826"/>
                      </a:lnTo>
                      <a:lnTo>
                        <a:pt x="15729" y="18147"/>
                      </a:lnTo>
                      <a:lnTo>
                        <a:pt x="17723" y="21600"/>
                      </a:lnTo>
                      <a:lnTo>
                        <a:pt x="21600" y="21359"/>
                      </a:lnTo>
                      <a:lnTo>
                        <a:pt x="21212" y="15257"/>
                      </a:lnTo>
                      <a:lnTo>
                        <a:pt x="6425" y="14132"/>
                      </a:lnTo>
                      <a:lnTo>
                        <a:pt x="18443" y="7146"/>
                      </a:lnTo>
                      <a:lnTo>
                        <a:pt x="164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00" name="Shape 600"/>
                <p:cNvSpPr/>
                <p:nvPr/>
              </p:nvSpPr>
              <p:spPr>
                <a:xfrm>
                  <a:off x="1035971" y="76297"/>
                  <a:ext cx="748378" cy="335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6674"/>
                      </a:moveTo>
                      <a:lnTo>
                        <a:pt x="19810" y="0"/>
                      </a:lnTo>
                      <a:lnTo>
                        <a:pt x="21256" y="3974"/>
                      </a:lnTo>
                      <a:lnTo>
                        <a:pt x="21600" y="9221"/>
                      </a:lnTo>
                      <a:lnTo>
                        <a:pt x="20728" y="14366"/>
                      </a:lnTo>
                      <a:lnTo>
                        <a:pt x="1308" y="21600"/>
                      </a:lnTo>
                      <a:lnTo>
                        <a:pt x="1217" y="19562"/>
                      </a:lnTo>
                      <a:lnTo>
                        <a:pt x="19810" y="12328"/>
                      </a:lnTo>
                      <a:lnTo>
                        <a:pt x="20498" y="7387"/>
                      </a:lnTo>
                      <a:lnTo>
                        <a:pt x="19282" y="2904"/>
                      </a:lnTo>
                      <a:lnTo>
                        <a:pt x="0" y="9425"/>
                      </a:lnTo>
                      <a:lnTo>
                        <a:pt x="0" y="66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01" name="Shape 601"/>
                <p:cNvSpPr/>
                <p:nvPr/>
              </p:nvSpPr>
              <p:spPr>
                <a:xfrm>
                  <a:off x="1131305" y="184384"/>
                  <a:ext cx="387696" cy="135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732"/>
                      </a:moveTo>
                      <a:lnTo>
                        <a:pt x="2921" y="21600"/>
                      </a:lnTo>
                      <a:lnTo>
                        <a:pt x="9826" y="20726"/>
                      </a:lnTo>
                      <a:lnTo>
                        <a:pt x="18502" y="14483"/>
                      </a:lnTo>
                      <a:lnTo>
                        <a:pt x="21600" y="5244"/>
                      </a:lnTo>
                      <a:lnTo>
                        <a:pt x="19608" y="250"/>
                      </a:lnTo>
                      <a:lnTo>
                        <a:pt x="11198" y="0"/>
                      </a:lnTo>
                      <a:lnTo>
                        <a:pt x="4869" y="1498"/>
                      </a:lnTo>
                      <a:lnTo>
                        <a:pt x="664" y="9489"/>
                      </a:lnTo>
                      <a:lnTo>
                        <a:pt x="4957" y="11861"/>
                      </a:lnTo>
                      <a:lnTo>
                        <a:pt x="12172" y="6617"/>
                      </a:lnTo>
                      <a:lnTo>
                        <a:pt x="18413" y="6617"/>
                      </a:lnTo>
                      <a:lnTo>
                        <a:pt x="11862" y="13734"/>
                      </a:lnTo>
                      <a:lnTo>
                        <a:pt x="6285" y="15732"/>
                      </a:lnTo>
                      <a:lnTo>
                        <a:pt x="0" y="157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</p:grpSp>
      <p:grpSp>
        <p:nvGrpSpPr>
          <p:cNvPr id="607" name="Group 607"/>
          <p:cNvGrpSpPr/>
          <p:nvPr/>
        </p:nvGrpSpPr>
        <p:grpSpPr>
          <a:xfrm>
            <a:off x="8680449" y="2116136"/>
            <a:ext cx="387352" cy="4308476"/>
            <a:chOff x="0" y="0"/>
            <a:chExt cx="387350" cy="4308475"/>
          </a:xfrm>
        </p:grpSpPr>
        <p:sp>
          <p:nvSpPr>
            <p:cNvPr id="605" name="Shape 605"/>
            <p:cNvSpPr/>
            <p:nvPr/>
          </p:nvSpPr>
          <p:spPr>
            <a:xfrm flipH="1">
              <a:off x="-1" y="2044700"/>
              <a:ext cx="325439" cy="226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 flipH="1">
              <a:off x="61912" y="0"/>
              <a:ext cx="325439" cy="259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62" y="20873"/>
                  </a:moveTo>
                  <a:lnTo>
                    <a:pt x="10632" y="19477"/>
                  </a:lnTo>
                  <a:lnTo>
                    <a:pt x="8925" y="18406"/>
                  </a:lnTo>
                  <a:lnTo>
                    <a:pt x="10380" y="16812"/>
                  </a:lnTo>
                  <a:lnTo>
                    <a:pt x="16536" y="14887"/>
                  </a:lnTo>
                  <a:lnTo>
                    <a:pt x="17935" y="13690"/>
                  </a:lnTo>
                  <a:lnTo>
                    <a:pt x="16536" y="12883"/>
                  </a:lnTo>
                  <a:lnTo>
                    <a:pt x="11220" y="12295"/>
                  </a:lnTo>
                  <a:lnTo>
                    <a:pt x="10101" y="11554"/>
                  </a:lnTo>
                  <a:lnTo>
                    <a:pt x="12031" y="10496"/>
                  </a:lnTo>
                  <a:lnTo>
                    <a:pt x="20733" y="7645"/>
                  </a:lnTo>
                  <a:lnTo>
                    <a:pt x="21600" y="6250"/>
                  </a:lnTo>
                  <a:lnTo>
                    <a:pt x="19362" y="4715"/>
                  </a:lnTo>
                  <a:lnTo>
                    <a:pt x="12031" y="3988"/>
                  </a:lnTo>
                  <a:lnTo>
                    <a:pt x="5596" y="2791"/>
                  </a:lnTo>
                  <a:lnTo>
                    <a:pt x="0" y="0"/>
                  </a:lnTo>
                  <a:lnTo>
                    <a:pt x="811" y="2526"/>
                  </a:lnTo>
                  <a:lnTo>
                    <a:pt x="5008" y="4048"/>
                  </a:lnTo>
                  <a:lnTo>
                    <a:pt x="10632" y="4980"/>
                  </a:lnTo>
                  <a:lnTo>
                    <a:pt x="16816" y="5509"/>
                  </a:lnTo>
                  <a:lnTo>
                    <a:pt x="17123" y="6905"/>
                  </a:lnTo>
                  <a:lnTo>
                    <a:pt x="13990" y="8373"/>
                  </a:lnTo>
                  <a:lnTo>
                    <a:pt x="6715" y="10965"/>
                  </a:lnTo>
                  <a:lnTo>
                    <a:pt x="6435" y="12625"/>
                  </a:lnTo>
                  <a:lnTo>
                    <a:pt x="13178" y="13551"/>
                  </a:lnTo>
                  <a:lnTo>
                    <a:pt x="12870" y="14418"/>
                  </a:lnTo>
                  <a:lnTo>
                    <a:pt x="6967" y="16217"/>
                  </a:lnTo>
                  <a:lnTo>
                    <a:pt x="4477" y="17943"/>
                  </a:lnTo>
                  <a:lnTo>
                    <a:pt x="6715" y="19801"/>
                  </a:lnTo>
                  <a:lnTo>
                    <a:pt x="12031" y="20793"/>
                  </a:lnTo>
                  <a:lnTo>
                    <a:pt x="18774" y="21600"/>
                  </a:lnTo>
                  <a:lnTo>
                    <a:pt x="19362" y="20873"/>
                  </a:lnTo>
                  <a:close/>
                </a:path>
              </a:pathLst>
            </a:custGeom>
            <a:solidFill>
              <a:srgbClr val="703D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grpSp>
        <p:nvGrpSpPr>
          <p:cNvPr id="620" name="Group 620"/>
          <p:cNvGrpSpPr/>
          <p:nvPr/>
        </p:nvGrpSpPr>
        <p:grpSpPr>
          <a:xfrm>
            <a:off x="7170466" y="-86374"/>
            <a:ext cx="2427829" cy="2247612"/>
            <a:chOff x="0" y="0"/>
            <a:chExt cx="2427827" cy="2247611"/>
          </a:xfrm>
        </p:grpSpPr>
        <p:grpSp>
          <p:nvGrpSpPr>
            <p:cNvPr id="618" name="Group 618"/>
            <p:cNvGrpSpPr/>
            <p:nvPr/>
          </p:nvGrpSpPr>
          <p:grpSpPr>
            <a:xfrm>
              <a:off x="-1" y="-1"/>
              <a:ext cx="2427829" cy="2247612"/>
              <a:chOff x="0" y="0"/>
              <a:chExt cx="2427827" cy="2247611"/>
            </a:xfrm>
          </p:grpSpPr>
          <p:sp>
            <p:nvSpPr>
              <p:cNvPr id="608" name="Shape 608"/>
              <p:cNvSpPr/>
              <p:nvPr/>
            </p:nvSpPr>
            <p:spPr>
              <a:xfrm rot="18427436">
                <a:off x="1450451" y="1809937"/>
                <a:ext cx="98463" cy="455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4" y="241"/>
                    </a:moveTo>
                    <a:lnTo>
                      <a:pt x="11549" y="9165"/>
                    </a:lnTo>
                    <a:lnTo>
                      <a:pt x="0" y="21600"/>
                    </a:lnTo>
                    <a:lnTo>
                      <a:pt x="6965" y="21144"/>
                    </a:lnTo>
                    <a:lnTo>
                      <a:pt x="19220" y="10076"/>
                    </a:lnTo>
                    <a:lnTo>
                      <a:pt x="21600" y="0"/>
                    </a:lnTo>
                    <a:lnTo>
                      <a:pt x="10844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617" name="Group 617"/>
              <p:cNvGrpSpPr/>
              <p:nvPr/>
            </p:nvGrpSpPr>
            <p:grpSpPr>
              <a:xfrm>
                <a:off x="-1" y="-1"/>
                <a:ext cx="2427829" cy="2247612"/>
                <a:chOff x="0" y="0"/>
                <a:chExt cx="2427827" cy="2247611"/>
              </a:xfrm>
            </p:grpSpPr>
            <p:sp>
              <p:nvSpPr>
                <p:cNvPr id="609" name="Shape 609"/>
                <p:cNvSpPr/>
                <p:nvPr/>
              </p:nvSpPr>
              <p:spPr>
                <a:xfrm rot="18427436">
                  <a:off x="712193" y="197973"/>
                  <a:ext cx="241393" cy="19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0657" y="11388"/>
                      </a:lnTo>
                      <a:lnTo>
                        <a:pt x="17881" y="21600"/>
                      </a:lnTo>
                      <a:lnTo>
                        <a:pt x="21600" y="8665"/>
                      </a:lnTo>
                      <a:lnTo>
                        <a:pt x="12838" y="557"/>
                      </a:lnTo>
                      <a:lnTo>
                        <a:pt x="16593" y="11388"/>
                      </a:lnTo>
                      <a:lnTo>
                        <a:pt x="4685" y="10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 rot="18427436">
                  <a:off x="843935" y="610957"/>
                  <a:ext cx="425612" cy="6937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043" y="2265"/>
                      </a:moveTo>
                      <a:lnTo>
                        <a:pt x="9846" y="6181"/>
                      </a:lnTo>
                      <a:lnTo>
                        <a:pt x="3309" y="13381"/>
                      </a:lnTo>
                      <a:lnTo>
                        <a:pt x="0" y="19335"/>
                      </a:lnTo>
                      <a:lnTo>
                        <a:pt x="1198" y="21600"/>
                      </a:lnTo>
                      <a:lnTo>
                        <a:pt x="5319" y="21091"/>
                      </a:lnTo>
                      <a:lnTo>
                        <a:pt x="11734" y="16051"/>
                      </a:lnTo>
                      <a:lnTo>
                        <a:pt x="17783" y="9378"/>
                      </a:lnTo>
                      <a:lnTo>
                        <a:pt x="20991" y="4741"/>
                      </a:lnTo>
                      <a:lnTo>
                        <a:pt x="21600" y="1475"/>
                      </a:lnTo>
                      <a:lnTo>
                        <a:pt x="19834" y="0"/>
                      </a:lnTo>
                      <a:lnTo>
                        <a:pt x="16971" y="1141"/>
                      </a:lnTo>
                      <a:lnTo>
                        <a:pt x="19671" y="1879"/>
                      </a:lnTo>
                      <a:lnTo>
                        <a:pt x="17783" y="6181"/>
                      </a:lnTo>
                      <a:lnTo>
                        <a:pt x="14008" y="11520"/>
                      </a:lnTo>
                      <a:lnTo>
                        <a:pt x="7105" y="17701"/>
                      </a:lnTo>
                      <a:lnTo>
                        <a:pt x="2355" y="19563"/>
                      </a:lnTo>
                      <a:lnTo>
                        <a:pt x="2741" y="16560"/>
                      </a:lnTo>
                      <a:lnTo>
                        <a:pt x="8871" y="8851"/>
                      </a:lnTo>
                      <a:lnTo>
                        <a:pt x="16870" y="2072"/>
                      </a:lnTo>
                      <a:lnTo>
                        <a:pt x="15043" y="22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1" name="Shape 611"/>
                <p:cNvSpPr/>
                <p:nvPr/>
              </p:nvSpPr>
              <p:spPr>
                <a:xfrm rot="18427436">
                  <a:off x="540644" y="372857"/>
                  <a:ext cx="801992" cy="142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942" y="0"/>
                      </a:moveTo>
                      <a:lnTo>
                        <a:pt x="0" y="21600"/>
                      </a:lnTo>
                      <a:lnTo>
                        <a:pt x="2072" y="20992"/>
                      </a:lnTo>
                      <a:lnTo>
                        <a:pt x="21600" y="523"/>
                      </a:lnTo>
                      <a:lnTo>
                        <a:pt x="209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2" name="Shape 612"/>
                <p:cNvSpPr/>
                <p:nvPr/>
              </p:nvSpPr>
              <p:spPr>
                <a:xfrm rot="18427436">
                  <a:off x="612023" y="56937"/>
                  <a:ext cx="1203782" cy="21337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" y="16290"/>
                      </a:moveTo>
                      <a:lnTo>
                        <a:pt x="2830" y="16233"/>
                      </a:lnTo>
                      <a:lnTo>
                        <a:pt x="5897" y="17235"/>
                      </a:lnTo>
                      <a:lnTo>
                        <a:pt x="4892" y="16136"/>
                      </a:lnTo>
                      <a:lnTo>
                        <a:pt x="2636" y="15483"/>
                      </a:lnTo>
                      <a:lnTo>
                        <a:pt x="4576" y="15580"/>
                      </a:lnTo>
                      <a:lnTo>
                        <a:pt x="7032" y="16439"/>
                      </a:lnTo>
                      <a:lnTo>
                        <a:pt x="20537" y="2406"/>
                      </a:lnTo>
                      <a:lnTo>
                        <a:pt x="18518" y="848"/>
                      </a:lnTo>
                      <a:lnTo>
                        <a:pt x="16579" y="0"/>
                      </a:lnTo>
                      <a:lnTo>
                        <a:pt x="19337" y="447"/>
                      </a:lnTo>
                      <a:lnTo>
                        <a:pt x="21600" y="2452"/>
                      </a:lnTo>
                      <a:lnTo>
                        <a:pt x="5969" y="18747"/>
                      </a:lnTo>
                      <a:lnTo>
                        <a:pt x="3455" y="19544"/>
                      </a:lnTo>
                      <a:lnTo>
                        <a:pt x="754" y="21600"/>
                      </a:lnTo>
                      <a:lnTo>
                        <a:pt x="0" y="21004"/>
                      </a:lnTo>
                      <a:lnTo>
                        <a:pt x="941" y="20798"/>
                      </a:lnTo>
                      <a:lnTo>
                        <a:pt x="2701" y="19389"/>
                      </a:lnTo>
                      <a:lnTo>
                        <a:pt x="1185" y="18747"/>
                      </a:lnTo>
                      <a:lnTo>
                        <a:pt x="1185" y="18192"/>
                      </a:lnTo>
                      <a:lnTo>
                        <a:pt x="2952" y="18891"/>
                      </a:lnTo>
                      <a:lnTo>
                        <a:pt x="2952" y="18249"/>
                      </a:lnTo>
                      <a:lnTo>
                        <a:pt x="4331" y="18444"/>
                      </a:lnTo>
                      <a:lnTo>
                        <a:pt x="3074" y="17636"/>
                      </a:lnTo>
                      <a:lnTo>
                        <a:pt x="4518" y="17539"/>
                      </a:lnTo>
                      <a:lnTo>
                        <a:pt x="682" y="16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3" name="Shape 613"/>
                <p:cNvSpPr/>
                <p:nvPr/>
              </p:nvSpPr>
              <p:spPr>
                <a:xfrm rot="18427436">
                  <a:off x="1237685" y="1509744"/>
                  <a:ext cx="266802" cy="193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053"/>
                      </a:moveTo>
                      <a:lnTo>
                        <a:pt x="8184" y="6695"/>
                      </a:lnTo>
                      <a:lnTo>
                        <a:pt x="20509" y="21600"/>
                      </a:lnTo>
                      <a:lnTo>
                        <a:pt x="21600" y="18253"/>
                      </a:lnTo>
                      <a:lnTo>
                        <a:pt x="14347" y="7200"/>
                      </a:lnTo>
                      <a:lnTo>
                        <a:pt x="834" y="0"/>
                      </a:lnTo>
                      <a:lnTo>
                        <a:pt x="0" y="50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4" name="Shape 614"/>
                <p:cNvSpPr/>
                <p:nvPr/>
              </p:nvSpPr>
              <p:spPr>
                <a:xfrm rot="18427436">
                  <a:off x="1167828" y="1363644"/>
                  <a:ext cx="287447" cy="227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181"/>
                      </a:moveTo>
                      <a:lnTo>
                        <a:pt x="10257" y="7933"/>
                      </a:lnTo>
                      <a:lnTo>
                        <a:pt x="19247" y="21600"/>
                      </a:lnTo>
                      <a:lnTo>
                        <a:pt x="21600" y="15865"/>
                      </a:lnTo>
                      <a:lnTo>
                        <a:pt x="12670" y="6110"/>
                      </a:lnTo>
                      <a:lnTo>
                        <a:pt x="2112" y="0"/>
                      </a:lnTo>
                      <a:lnTo>
                        <a:pt x="0" y="4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5" name="Shape 615"/>
                <p:cNvSpPr/>
                <p:nvPr/>
              </p:nvSpPr>
              <p:spPr>
                <a:xfrm rot="18427436">
                  <a:off x="743938" y="418724"/>
                  <a:ext cx="287447" cy="231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099"/>
                      </a:moveTo>
                      <a:lnTo>
                        <a:pt x="9520" y="7305"/>
                      </a:lnTo>
                      <a:lnTo>
                        <a:pt x="19551" y="21600"/>
                      </a:lnTo>
                      <a:lnTo>
                        <a:pt x="21600" y="16502"/>
                      </a:lnTo>
                      <a:lnTo>
                        <a:pt x="11869" y="4572"/>
                      </a:lnTo>
                      <a:lnTo>
                        <a:pt x="1627" y="0"/>
                      </a:lnTo>
                      <a:lnTo>
                        <a:pt x="0" y="40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 rot="18427436">
                  <a:off x="685197" y="309143"/>
                  <a:ext cx="284272" cy="2190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4924"/>
                      </a:moveTo>
                      <a:lnTo>
                        <a:pt x="8287" y="7331"/>
                      </a:lnTo>
                      <a:lnTo>
                        <a:pt x="20260" y="21600"/>
                      </a:lnTo>
                      <a:lnTo>
                        <a:pt x="21600" y="17235"/>
                      </a:lnTo>
                      <a:lnTo>
                        <a:pt x="9322" y="2966"/>
                      </a:lnTo>
                      <a:lnTo>
                        <a:pt x="1310" y="0"/>
                      </a:lnTo>
                      <a:lnTo>
                        <a:pt x="0" y="4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</p:grpSp>
        <p:sp>
          <p:nvSpPr>
            <p:cNvPr id="619" name="Shape 619"/>
            <p:cNvSpPr/>
            <p:nvPr/>
          </p:nvSpPr>
          <p:spPr>
            <a:xfrm>
              <a:off x="561409" y="216999"/>
              <a:ext cx="66680" cy="15087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21" name="Shape 621"/>
          <p:cNvSpPr>
            <a:spLocks noGrp="1"/>
          </p:cNvSpPr>
          <p:nvPr>
            <p:ph type="title"/>
          </p:nvPr>
        </p:nvSpPr>
        <p:spPr>
          <a:xfrm>
            <a:off x="685800" y="0"/>
            <a:ext cx="6870700" cy="1676400"/>
          </a:xfrm>
          <a:prstGeom prst="rect">
            <a:avLst/>
          </a:prstGeom>
        </p:spPr>
        <p:txBody>
          <a:bodyPr anchor="b"/>
          <a:lstStyle/>
          <a:p>
            <a:pPr lvl="0"/>
            <a:endParaRPr/>
          </a:p>
        </p:txBody>
      </p:sp>
      <p:sp>
        <p:nvSpPr>
          <p:cNvPr id="622" name="Shape 62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703DFF"/>
              </a:buClr>
            </a:pPr>
            <a:endParaRPr/>
          </a:p>
        </p:txBody>
      </p:sp>
      <p:sp>
        <p:nvSpPr>
          <p:cNvPr id="623" name="Shape 623"/>
          <p:cNvSpPr>
            <a:spLocks noGrp="1"/>
          </p:cNvSpPr>
          <p:nvPr>
            <p:ph type="sldNum" sz="quarter" idx="2"/>
          </p:nvPr>
        </p:nvSpPr>
        <p:spPr>
          <a:xfrm>
            <a:off x="6718300" y="6248400"/>
            <a:ext cx="1905000" cy="380234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 lvl="0" algn="l">
              <a:defRPr sz="4000" b="1" cap="sm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2000"/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4038599" cy="533400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2800"/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256809"/>
            <a:ext cx="8229600" cy="1178656"/>
          </a:xfrm>
          <a:prstGeom prst="rect">
            <a:avLst/>
          </a:prstGeom>
        </p:spPr>
        <p:txBody>
          <a:bodyPr/>
          <a:lstStyle/>
          <a:p>
            <a:pPr lvl="0" algn="l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/>
          <a:p>
            <a:pPr lvl="0" algn="l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92288" y="3086100"/>
            <a:ext cx="5486399" cy="2281238"/>
          </a:xfrm>
          <a:prstGeom prst="rect">
            <a:avLst/>
          </a:prstGeom>
        </p:spPr>
        <p:txBody>
          <a:bodyPr anchor="b"/>
          <a:lstStyle/>
          <a:p>
            <a:pPr lvl="0" algn="l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399" cy="1490664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168274"/>
            <a:ext cx="8229600" cy="1355726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229600" cy="5334000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380234"/>
          </a:xfrm>
          <a:prstGeom prst="rect">
            <a:avLst/>
          </a:prstGeom>
          <a:ln w="12700">
            <a:miter lim="400000"/>
          </a:ln>
        </p:spPr>
        <p:txBody>
          <a:bodyPr lIns="91424" tIns="91424" rIns="91424" bIns="91424">
            <a:spAutoFit/>
          </a:bodyPr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transition spd="med"/>
  <p:txStyles>
    <p:titleStyle>
      <a:lvl1pPr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1pPr>
      <a:lvl2pPr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2pPr>
      <a:lvl3pPr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3pPr>
      <a:lvl4pPr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4pPr>
      <a:lvl5pPr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5pPr>
      <a:lvl6pPr indent="457200"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6pPr>
      <a:lvl7pPr indent="914400"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7pPr>
      <a:lvl8pPr indent="1371600"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8pPr>
      <a:lvl9pPr indent="1828800" algn="ctr">
        <a:defRPr sz="4400">
          <a:solidFill>
            <a:srgbClr val="333399"/>
          </a:solid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indent="-222250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1pPr>
      <a:lvl2pPr marL="768350" indent="-203200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2pPr>
      <a:lvl3pPr marL="1188508" indent="-182033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3pPr>
      <a:lvl4pPr marL="1691639" indent="-243839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4pPr>
      <a:lvl5pPr marL="2148839" indent="-243839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5pPr>
      <a:lvl6pPr marL="2606039" indent="-243839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6pPr>
      <a:lvl7pPr marL="3063239" indent="-243839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7pPr>
      <a:lvl8pPr marL="3520440" indent="-243840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8pPr>
      <a:lvl9pPr marL="3977640" indent="-243840">
        <a:spcBef>
          <a:spcPts val="600"/>
        </a:spcBef>
        <a:buClr>
          <a:srgbClr val="333399"/>
        </a:buClr>
        <a:buSzPct val="100000"/>
        <a:buFont typeface="Arial"/>
        <a:buChar char="●"/>
        <a:defRPr sz="3200">
          <a:latin typeface="Arial"/>
          <a:ea typeface="Arial"/>
          <a:cs typeface="Arial"/>
          <a:sym typeface="Arial"/>
        </a:defRPr>
      </a:lvl9pPr>
    </p:bodyStyle>
    <p:otherStyle>
      <a:lvl1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/>
          </p:cNvSpPr>
          <p:nvPr>
            <p:ph type="title"/>
          </p:nvPr>
        </p:nvSpPr>
        <p:spPr>
          <a:xfrm>
            <a:off x="1929375" y="1395764"/>
            <a:ext cx="5867401" cy="33726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Team C-G-P</a:t>
            </a:r>
            <a:br>
              <a:rPr sz="4400">
                <a:solidFill>
                  <a:srgbClr val="333399"/>
                </a:solidFill>
              </a:rPr>
            </a:br>
            <a:r>
              <a:rPr sz="4400">
                <a:solidFill>
                  <a:srgbClr val="333399"/>
                </a:solidFill>
              </a:rPr>
              <a:t>Welcomes </a:t>
            </a:r>
            <a:br>
              <a:rPr sz="4400">
                <a:solidFill>
                  <a:srgbClr val="333399"/>
                </a:solidFill>
              </a:rPr>
            </a:br>
            <a:r>
              <a:rPr sz="4400">
                <a:solidFill>
                  <a:srgbClr val="333399"/>
                </a:solidFill>
              </a:rPr>
              <a:t>Parents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/>
          </p:cNvSpPr>
          <p:nvPr>
            <p:ph type="title"/>
          </p:nvPr>
        </p:nvSpPr>
        <p:spPr>
          <a:xfrm>
            <a:off x="749299" y="381000"/>
            <a:ext cx="6870602" cy="84209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defTabSz="868680">
              <a:defRPr sz="4180" u="sng"/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180" u="sng">
                <a:solidFill>
                  <a:srgbClr val="333399"/>
                </a:solidFill>
              </a:rPr>
              <a:t>Math - Conrad</a:t>
            </a:r>
          </a:p>
        </p:txBody>
      </p:sp>
      <p:sp>
        <p:nvSpPr>
          <p:cNvPr id="630" name="Shape 630"/>
          <p:cNvSpPr>
            <a:spLocks noGrp="1"/>
          </p:cNvSpPr>
          <p:nvPr>
            <p:ph type="body" idx="1"/>
          </p:nvPr>
        </p:nvSpPr>
        <p:spPr>
          <a:xfrm>
            <a:off x="247524" y="1324999"/>
            <a:ext cx="5795102" cy="46593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marL="431006" lvl="0" indent="-392906">
              <a:spcBef>
                <a:spcPts val="0"/>
              </a:spcBef>
              <a:buClr>
                <a:srgbClr val="38761D"/>
              </a:buClr>
              <a:defRPr sz="1800"/>
            </a:pPr>
            <a:r>
              <a:rPr sz="3000" b="1">
                <a:solidFill>
                  <a:srgbClr val="38761D"/>
                </a:solidFill>
              </a:rPr>
              <a:t>Place Value and Number Sense</a:t>
            </a:r>
          </a:p>
          <a:p>
            <a:pPr marL="431006" lvl="0" indent="-392906">
              <a:spcBef>
                <a:spcPts val="0"/>
              </a:spcBef>
              <a:buClr>
                <a:srgbClr val="38761D"/>
              </a:buClr>
              <a:defRPr sz="1800"/>
            </a:pPr>
            <a:r>
              <a:rPr sz="3000" b="1">
                <a:solidFill>
                  <a:srgbClr val="38761D"/>
                </a:solidFill>
              </a:rPr>
              <a:t>Adding and Subtracting Fractions and Decimals</a:t>
            </a:r>
          </a:p>
          <a:p>
            <a:pPr marL="431006" lvl="0" indent="-392906">
              <a:spcBef>
                <a:spcPts val="0"/>
              </a:spcBef>
              <a:buClr>
                <a:srgbClr val="38761D"/>
              </a:buClr>
              <a:defRPr sz="1800"/>
            </a:pPr>
            <a:r>
              <a:rPr sz="3000" b="1">
                <a:solidFill>
                  <a:srgbClr val="38761D"/>
                </a:solidFill>
              </a:rPr>
              <a:t>Multiplying and Dividing Fractions and Decimals</a:t>
            </a:r>
          </a:p>
          <a:p>
            <a:pPr marL="431006" lvl="0" indent="-392906">
              <a:spcBef>
                <a:spcPts val="0"/>
              </a:spcBef>
              <a:buClr>
                <a:srgbClr val="38761D"/>
              </a:buClr>
              <a:defRPr sz="1800"/>
            </a:pPr>
            <a:r>
              <a:rPr sz="3000" b="1">
                <a:solidFill>
                  <a:srgbClr val="38761D"/>
                </a:solidFill>
              </a:rPr>
              <a:t>Geometry and Measurement</a:t>
            </a:r>
          </a:p>
          <a:p>
            <a:pPr marL="431006" lvl="0" indent="-392906">
              <a:spcBef>
                <a:spcPts val="0"/>
              </a:spcBef>
              <a:buClr>
                <a:srgbClr val="38761D"/>
              </a:buClr>
              <a:defRPr sz="1800"/>
            </a:pPr>
            <a:r>
              <a:rPr sz="3000" b="1">
                <a:solidFill>
                  <a:srgbClr val="38761D"/>
                </a:solidFill>
              </a:rPr>
              <a:t>Algebraic Thinking</a:t>
            </a:r>
          </a:p>
          <a:p>
            <a:pPr marL="431006" lvl="0" indent="-392906">
              <a:spcBef>
                <a:spcPts val="0"/>
              </a:spcBef>
              <a:buClr>
                <a:srgbClr val="38761D"/>
              </a:buClr>
              <a:defRPr sz="1800"/>
            </a:pPr>
            <a:r>
              <a:rPr sz="3000" b="1">
                <a:solidFill>
                  <a:srgbClr val="38761D"/>
                </a:solidFill>
              </a:rPr>
              <a:t>Data and Statistics</a:t>
            </a:r>
          </a:p>
        </p:txBody>
      </p:sp>
      <p:pic>
        <p:nvPicPr>
          <p:cNvPr id="631" name="image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129949" y="2213224"/>
            <a:ext cx="2434526" cy="409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95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defRPr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4400" b="1" u="sng">
                <a:solidFill>
                  <a:srgbClr val="333399"/>
                </a:solidFill>
              </a:rPr>
              <a:t>Science - Peck</a:t>
            </a:r>
          </a:p>
        </p:txBody>
      </p:sp>
      <p:sp>
        <p:nvSpPr>
          <p:cNvPr id="634" name="Shape 634"/>
          <p:cNvSpPr>
            <a:spLocks noGrp="1"/>
          </p:cNvSpPr>
          <p:nvPr>
            <p:ph type="body" idx="1"/>
          </p:nvPr>
        </p:nvSpPr>
        <p:spPr>
          <a:xfrm>
            <a:off x="348924" y="2000643"/>
            <a:ext cx="4980186" cy="320408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 fontScale="92500" lnSpcReduction="20000"/>
          </a:bodyPr>
          <a:lstStyle/>
          <a:p>
            <a:pPr marL="431006" lvl="0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sz="2000" b="1" dirty="0">
                <a:solidFill>
                  <a:srgbClr val="351C75"/>
                </a:solidFill>
              </a:rPr>
              <a:t>Properties of Matter</a:t>
            </a:r>
            <a:endParaRPr lang="en-US" sz="2000" b="1" dirty="0">
              <a:solidFill>
                <a:srgbClr val="351C75"/>
              </a:solidFill>
            </a:endParaRPr>
          </a:p>
          <a:p>
            <a:pPr marL="431006" lvl="0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lang="en-US" sz="2000" b="1" dirty="0">
                <a:solidFill>
                  <a:srgbClr val="351C75"/>
                </a:solidFill>
              </a:rPr>
              <a:t>PLTW – Infection Detection</a:t>
            </a:r>
          </a:p>
          <a:p>
            <a:pPr marL="856456" lvl="1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lang="en-US" sz="2000" b="1" dirty="0">
                <a:solidFill>
                  <a:srgbClr val="351C75"/>
                </a:solidFill>
              </a:rPr>
              <a:t>Engineering design</a:t>
            </a:r>
            <a:endParaRPr sz="2000" b="1" dirty="0">
              <a:solidFill>
                <a:srgbClr val="351C75"/>
              </a:solidFill>
            </a:endParaRPr>
          </a:p>
          <a:p>
            <a:pPr marL="431006" lvl="0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sz="2000" b="1" dirty="0">
                <a:solidFill>
                  <a:srgbClr val="351C75"/>
                </a:solidFill>
              </a:rPr>
              <a:t>Space Systems</a:t>
            </a:r>
            <a:endParaRPr lang="en-US" sz="2000" b="1" dirty="0">
              <a:solidFill>
                <a:srgbClr val="351C75"/>
              </a:solidFill>
            </a:endParaRPr>
          </a:p>
          <a:p>
            <a:pPr marL="431006" lvl="0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lang="en-US" sz="2000" b="1" dirty="0">
                <a:solidFill>
                  <a:srgbClr val="351C75"/>
                </a:solidFill>
              </a:rPr>
              <a:t>PLTW – Modeling &amp; Simulation</a:t>
            </a:r>
          </a:p>
          <a:p>
            <a:pPr marL="856456" lvl="1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lang="en-US" sz="2000" b="1" dirty="0">
                <a:solidFill>
                  <a:srgbClr val="351C75"/>
                </a:solidFill>
              </a:rPr>
              <a:t>Engineering design</a:t>
            </a:r>
            <a:endParaRPr sz="2000" b="1" dirty="0">
              <a:solidFill>
                <a:srgbClr val="351C75"/>
              </a:solidFill>
            </a:endParaRPr>
          </a:p>
          <a:p>
            <a:pPr marL="431006" lvl="0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sz="2000" b="1" dirty="0">
                <a:solidFill>
                  <a:srgbClr val="351C75"/>
                </a:solidFill>
              </a:rPr>
              <a:t>Energy and Ecosystems</a:t>
            </a:r>
          </a:p>
          <a:p>
            <a:pPr marL="431006" lvl="0" indent="-392906">
              <a:lnSpc>
                <a:spcPct val="150000"/>
              </a:lnSpc>
              <a:spcBef>
                <a:spcPts val="0"/>
              </a:spcBef>
              <a:buClr>
                <a:srgbClr val="351C75"/>
              </a:buClr>
              <a:defRPr sz="1800"/>
            </a:pPr>
            <a:r>
              <a:rPr sz="2000" b="1" dirty="0">
                <a:solidFill>
                  <a:srgbClr val="351C75"/>
                </a:solidFill>
              </a:rPr>
              <a:t>Earth’s Systems</a:t>
            </a:r>
          </a:p>
        </p:txBody>
      </p:sp>
      <p:grpSp>
        <p:nvGrpSpPr>
          <p:cNvPr id="667" name="Group 667"/>
          <p:cNvGrpSpPr/>
          <p:nvPr/>
        </p:nvGrpSpPr>
        <p:grpSpPr>
          <a:xfrm>
            <a:off x="5669280" y="2706624"/>
            <a:ext cx="2688369" cy="2510960"/>
            <a:chOff x="0" y="26"/>
            <a:chExt cx="3436199" cy="3208207"/>
          </a:xfrm>
        </p:grpSpPr>
        <p:sp>
          <p:nvSpPr>
            <p:cNvPr id="635" name="Shape 635"/>
            <p:cNvSpPr/>
            <p:nvPr/>
          </p:nvSpPr>
          <p:spPr>
            <a:xfrm>
              <a:off x="0" y="26"/>
              <a:ext cx="3436201" cy="32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45" y="21523"/>
                  </a:moveTo>
                  <a:lnTo>
                    <a:pt x="21523" y="19265"/>
                  </a:lnTo>
                  <a:lnTo>
                    <a:pt x="21600" y="17118"/>
                  </a:lnTo>
                  <a:lnTo>
                    <a:pt x="21500" y="14994"/>
                  </a:lnTo>
                  <a:lnTo>
                    <a:pt x="21545" y="12858"/>
                  </a:lnTo>
                  <a:lnTo>
                    <a:pt x="21567" y="10723"/>
                  </a:lnTo>
                  <a:lnTo>
                    <a:pt x="21279" y="8576"/>
                  </a:lnTo>
                  <a:lnTo>
                    <a:pt x="21589" y="6440"/>
                  </a:lnTo>
                  <a:lnTo>
                    <a:pt x="21213" y="4349"/>
                  </a:lnTo>
                  <a:lnTo>
                    <a:pt x="21345" y="2235"/>
                  </a:lnTo>
                  <a:lnTo>
                    <a:pt x="21301" y="288"/>
                  </a:lnTo>
                  <a:lnTo>
                    <a:pt x="19276" y="387"/>
                  </a:lnTo>
                  <a:lnTo>
                    <a:pt x="17141" y="0"/>
                  </a:lnTo>
                  <a:lnTo>
                    <a:pt x="15005" y="310"/>
                  </a:lnTo>
                  <a:lnTo>
                    <a:pt x="12869" y="133"/>
                  </a:lnTo>
                  <a:lnTo>
                    <a:pt x="10734" y="210"/>
                  </a:lnTo>
                  <a:lnTo>
                    <a:pt x="8587" y="343"/>
                  </a:lnTo>
                  <a:lnTo>
                    <a:pt x="6462" y="0"/>
                  </a:lnTo>
                  <a:lnTo>
                    <a:pt x="4360" y="188"/>
                  </a:lnTo>
                  <a:lnTo>
                    <a:pt x="2246" y="133"/>
                  </a:lnTo>
                  <a:lnTo>
                    <a:pt x="255" y="243"/>
                  </a:lnTo>
                  <a:lnTo>
                    <a:pt x="166" y="2302"/>
                  </a:lnTo>
                  <a:lnTo>
                    <a:pt x="100" y="4448"/>
                  </a:lnTo>
                  <a:lnTo>
                    <a:pt x="133" y="6573"/>
                  </a:lnTo>
                  <a:lnTo>
                    <a:pt x="210" y="8709"/>
                  </a:lnTo>
                  <a:lnTo>
                    <a:pt x="0" y="10855"/>
                  </a:lnTo>
                  <a:lnTo>
                    <a:pt x="255" y="12991"/>
                  </a:lnTo>
                  <a:lnTo>
                    <a:pt x="232" y="15127"/>
                  </a:lnTo>
                  <a:lnTo>
                    <a:pt x="354" y="17218"/>
                  </a:lnTo>
                  <a:lnTo>
                    <a:pt x="288" y="19331"/>
                  </a:lnTo>
                  <a:lnTo>
                    <a:pt x="122" y="21467"/>
                  </a:lnTo>
                  <a:lnTo>
                    <a:pt x="2313" y="21600"/>
                  </a:lnTo>
                  <a:lnTo>
                    <a:pt x="4459" y="21578"/>
                  </a:lnTo>
                  <a:lnTo>
                    <a:pt x="6595" y="21567"/>
                  </a:lnTo>
                  <a:lnTo>
                    <a:pt x="8720" y="21445"/>
                  </a:lnTo>
                  <a:lnTo>
                    <a:pt x="10866" y="21235"/>
                  </a:lnTo>
                  <a:lnTo>
                    <a:pt x="13013" y="21235"/>
                  </a:lnTo>
                  <a:lnTo>
                    <a:pt x="15138" y="21312"/>
                  </a:lnTo>
                  <a:lnTo>
                    <a:pt x="17240" y="21301"/>
                  </a:lnTo>
                  <a:lnTo>
                    <a:pt x="19343" y="21578"/>
                  </a:lnTo>
                  <a:lnTo>
                    <a:pt x="21545" y="21523"/>
                  </a:lnTo>
                  <a:close/>
                </a:path>
              </a:pathLst>
            </a:custGeom>
            <a:solidFill>
              <a:srgbClr val="00C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73935" y="537471"/>
              <a:ext cx="1748025" cy="173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" y="3045"/>
                  </a:moveTo>
                  <a:lnTo>
                    <a:pt x="261" y="2963"/>
                  </a:lnTo>
                  <a:lnTo>
                    <a:pt x="370" y="2902"/>
                  </a:lnTo>
                  <a:lnTo>
                    <a:pt x="478" y="2840"/>
                  </a:lnTo>
                  <a:lnTo>
                    <a:pt x="587" y="2779"/>
                  </a:lnTo>
                  <a:lnTo>
                    <a:pt x="718" y="2738"/>
                  </a:lnTo>
                  <a:lnTo>
                    <a:pt x="849" y="2718"/>
                  </a:lnTo>
                  <a:lnTo>
                    <a:pt x="979" y="2697"/>
                  </a:lnTo>
                  <a:lnTo>
                    <a:pt x="1109" y="2697"/>
                  </a:lnTo>
                  <a:lnTo>
                    <a:pt x="1305" y="2759"/>
                  </a:lnTo>
                  <a:lnTo>
                    <a:pt x="1457" y="2840"/>
                  </a:lnTo>
                  <a:lnTo>
                    <a:pt x="1610" y="2963"/>
                  </a:lnTo>
                  <a:lnTo>
                    <a:pt x="1740" y="3106"/>
                  </a:lnTo>
                  <a:lnTo>
                    <a:pt x="2132" y="3535"/>
                  </a:lnTo>
                  <a:lnTo>
                    <a:pt x="2262" y="3658"/>
                  </a:lnTo>
                  <a:lnTo>
                    <a:pt x="2415" y="3883"/>
                  </a:lnTo>
                  <a:lnTo>
                    <a:pt x="2567" y="4087"/>
                  </a:lnTo>
                  <a:lnTo>
                    <a:pt x="2697" y="4312"/>
                  </a:lnTo>
                  <a:lnTo>
                    <a:pt x="2828" y="4536"/>
                  </a:lnTo>
                  <a:lnTo>
                    <a:pt x="2980" y="4761"/>
                  </a:lnTo>
                  <a:lnTo>
                    <a:pt x="3132" y="4986"/>
                  </a:lnTo>
                  <a:lnTo>
                    <a:pt x="3285" y="5211"/>
                  </a:lnTo>
                  <a:lnTo>
                    <a:pt x="3459" y="5415"/>
                  </a:lnTo>
                  <a:lnTo>
                    <a:pt x="3850" y="5395"/>
                  </a:lnTo>
                  <a:lnTo>
                    <a:pt x="4242" y="5354"/>
                  </a:lnTo>
                  <a:lnTo>
                    <a:pt x="4633" y="5354"/>
                  </a:lnTo>
                  <a:lnTo>
                    <a:pt x="5046" y="5333"/>
                  </a:lnTo>
                  <a:lnTo>
                    <a:pt x="5460" y="5333"/>
                  </a:lnTo>
                  <a:lnTo>
                    <a:pt x="5851" y="5354"/>
                  </a:lnTo>
                  <a:lnTo>
                    <a:pt x="6243" y="5374"/>
                  </a:lnTo>
                  <a:lnTo>
                    <a:pt x="6634" y="5415"/>
                  </a:lnTo>
                  <a:lnTo>
                    <a:pt x="6787" y="5436"/>
                  </a:lnTo>
                  <a:lnTo>
                    <a:pt x="6939" y="5436"/>
                  </a:lnTo>
                  <a:lnTo>
                    <a:pt x="7091" y="5456"/>
                  </a:lnTo>
                  <a:lnTo>
                    <a:pt x="7243" y="5456"/>
                  </a:lnTo>
                  <a:lnTo>
                    <a:pt x="7374" y="5436"/>
                  </a:lnTo>
                  <a:lnTo>
                    <a:pt x="7831" y="5436"/>
                  </a:lnTo>
                  <a:lnTo>
                    <a:pt x="7896" y="5395"/>
                  </a:lnTo>
                  <a:lnTo>
                    <a:pt x="8135" y="5374"/>
                  </a:lnTo>
                  <a:lnTo>
                    <a:pt x="8375" y="5374"/>
                  </a:lnTo>
                  <a:lnTo>
                    <a:pt x="8592" y="5354"/>
                  </a:lnTo>
                  <a:lnTo>
                    <a:pt x="8831" y="5374"/>
                  </a:lnTo>
                  <a:lnTo>
                    <a:pt x="9049" y="5395"/>
                  </a:lnTo>
                  <a:lnTo>
                    <a:pt x="9288" y="5415"/>
                  </a:lnTo>
                  <a:lnTo>
                    <a:pt x="9506" y="5456"/>
                  </a:lnTo>
                  <a:lnTo>
                    <a:pt x="9723" y="5517"/>
                  </a:lnTo>
                  <a:lnTo>
                    <a:pt x="9919" y="5558"/>
                  </a:lnTo>
                  <a:lnTo>
                    <a:pt x="10115" y="5599"/>
                  </a:lnTo>
                  <a:lnTo>
                    <a:pt x="10332" y="5640"/>
                  </a:lnTo>
                  <a:lnTo>
                    <a:pt x="10528" y="5681"/>
                  </a:lnTo>
                  <a:lnTo>
                    <a:pt x="10724" y="5742"/>
                  </a:lnTo>
                  <a:lnTo>
                    <a:pt x="10920" y="5804"/>
                  </a:lnTo>
                  <a:lnTo>
                    <a:pt x="11094" y="5885"/>
                  </a:lnTo>
                  <a:lnTo>
                    <a:pt x="11268" y="5988"/>
                  </a:lnTo>
                  <a:lnTo>
                    <a:pt x="11398" y="6049"/>
                  </a:lnTo>
                  <a:lnTo>
                    <a:pt x="11529" y="6130"/>
                  </a:lnTo>
                  <a:lnTo>
                    <a:pt x="11659" y="6212"/>
                  </a:lnTo>
                  <a:lnTo>
                    <a:pt x="11768" y="6314"/>
                  </a:lnTo>
                  <a:lnTo>
                    <a:pt x="11877" y="6416"/>
                  </a:lnTo>
                  <a:lnTo>
                    <a:pt x="11964" y="6539"/>
                  </a:lnTo>
                  <a:lnTo>
                    <a:pt x="12007" y="6682"/>
                  </a:lnTo>
                  <a:lnTo>
                    <a:pt x="12007" y="6825"/>
                  </a:lnTo>
                  <a:lnTo>
                    <a:pt x="11964" y="6968"/>
                  </a:lnTo>
                  <a:lnTo>
                    <a:pt x="11877" y="7091"/>
                  </a:lnTo>
                  <a:lnTo>
                    <a:pt x="11703" y="7377"/>
                  </a:lnTo>
                  <a:lnTo>
                    <a:pt x="11616" y="7479"/>
                  </a:lnTo>
                  <a:lnTo>
                    <a:pt x="11507" y="7581"/>
                  </a:lnTo>
                  <a:lnTo>
                    <a:pt x="11377" y="7684"/>
                  </a:lnTo>
                  <a:lnTo>
                    <a:pt x="11268" y="7786"/>
                  </a:lnTo>
                  <a:lnTo>
                    <a:pt x="11268" y="8767"/>
                  </a:lnTo>
                  <a:lnTo>
                    <a:pt x="11246" y="9257"/>
                  </a:lnTo>
                  <a:lnTo>
                    <a:pt x="11224" y="9747"/>
                  </a:lnTo>
                  <a:lnTo>
                    <a:pt x="11311" y="10197"/>
                  </a:lnTo>
                  <a:lnTo>
                    <a:pt x="11420" y="10626"/>
                  </a:lnTo>
                  <a:lnTo>
                    <a:pt x="11507" y="11076"/>
                  </a:lnTo>
                  <a:lnTo>
                    <a:pt x="11550" y="11546"/>
                  </a:lnTo>
                  <a:lnTo>
                    <a:pt x="11594" y="11587"/>
                  </a:lnTo>
                  <a:lnTo>
                    <a:pt x="11703" y="11382"/>
                  </a:lnTo>
                  <a:lnTo>
                    <a:pt x="11768" y="11158"/>
                  </a:lnTo>
                  <a:lnTo>
                    <a:pt x="11811" y="10933"/>
                  </a:lnTo>
                  <a:lnTo>
                    <a:pt x="11877" y="10728"/>
                  </a:lnTo>
                  <a:lnTo>
                    <a:pt x="12051" y="10361"/>
                  </a:lnTo>
                  <a:lnTo>
                    <a:pt x="12268" y="9993"/>
                  </a:lnTo>
                  <a:lnTo>
                    <a:pt x="12442" y="9625"/>
                  </a:lnTo>
                  <a:lnTo>
                    <a:pt x="12507" y="9196"/>
                  </a:lnTo>
                  <a:lnTo>
                    <a:pt x="12573" y="8828"/>
                  </a:lnTo>
                  <a:lnTo>
                    <a:pt x="12638" y="8440"/>
                  </a:lnTo>
                  <a:lnTo>
                    <a:pt x="12682" y="8072"/>
                  </a:lnTo>
                  <a:lnTo>
                    <a:pt x="12638" y="7684"/>
                  </a:lnTo>
                  <a:lnTo>
                    <a:pt x="12594" y="7009"/>
                  </a:lnTo>
                  <a:lnTo>
                    <a:pt x="12573" y="6355"/>
                  </a:lnTo>
                  <a:lnTo>
                    <a:pt x="12573" y="5681"/>
                  </a:lnTo>
                  <a:lnTo>
                    <a:pt x="12594" y="5027"/>
                  </a:lnTo>
                  <a:lnTo>
                    <a:pt x="12616" y="4495"/>
                  </a:lnTo>
                  <a:lnTo>
                    <a:pt x="12638" y="3944"/>
                  </a:lnTo>
                  <a:lnTo>
                    <a:pt x="12616" y="3392"/>
                  </a:lnTo>
                  <a:lnTo>
                    <a:pt x="12507" y="2881"/>
                  </a:lnTo>
                  <a:lnTo>
                    <a:pt x="12486" y="2166"/>
                  </a:lnTo>
                  <a:lnTo>
                    <a:pt x="12377" y="2084"/>
                  </a:lnTo>
                  <a:lnTo>
                    <a:pt x="12290" y="1982"/>
                  </a:lnTo>
                  <a:lnTo>
                    <a:pt x="12181" y="1880"/>
                  </a:lnTo>
                  <a:lnTo>
                    <a:pt x="12116" y="1757"/>
                  </a:lnTo>
                  <a:lnTo>
                    <a:pt x="12029" y="1635"/>
                  </a:lnTo>
                  <a:lnTo>
                    <a:pt x="11964" y="1512"/>
                  </a:lnTo>
                  <a:lnTo>
                    <a:pt x="11877" y="1410"/>
                  </a:lnTo>
                  <a:lnTo>
                    <a:pt x="11811" y="1287"/>
                  </a:lnTo>
                  <a:lnTo>
                    <a:pt x="11746" y="1083"/>
                  </a:lnTo>
                  <a:lnTo>
                    <a:pt x="11681" y="878"/>
                  </a:lnTo>
                  <a:lnTo>
                    <a:pt x="11681" y="674"/>
                  </a:lnTo>
                  <a:lnTo>
                    <a:pt x="11724" y="470"/>
                  </a:lnTo>
                  <a:lnTo>
                    <a:pt x="11898" y="347"/>
                  </a:lnTo>
                  <a:lnTo>
                    <a:pt x="11986" y="327"/>
                  </a:lnTo>
                  <a:lnTo>
                    <a:pt x="12094" y="286"/>
                  </a:lnTo>
                  <a:lnTo>
                    <a:pt x="12399" y="286"/>
                  </a:lnTo>
                  <a:lnTo>
                    <a:pt x="12507" y="327"/>
                  </a:lnTo>
                  <a:lnTo>
                    <a:pt x="12638" y="306"/>
                  </a:lnTo>
                  <a:lnTo>
                    <a:pt x="12769" y="245"/>
                  </a:lnTo>
                  <a:lnTo>
                    <a:pt x="12877" y="184"/>
                  </a:lnTo>
                  <a:lnTo>
                    <a:pt x="13008" y="163"/>
                  </a:lnTo>
                  <a:lnTo>
                    <a:pt x="13182" y="143"/>
                  </a:lnTo>
                  <a:lnTo>
                    <a:pt x="13334" y="122"/>
                  </a:lnTo>
                  <a:lnTo>
                    <a:pt x="14008" y="122"/>
                  </a:lnTo>
                  <a:lnTo>
                    <a:pt x="14161" y="102"/>
                  </a:lnTo>
                  <a:lnTo>
                    <a:pt x="14335" y="61"/>
                  </a:lnTo>
                  <a:lnTo>
                    <a:pt x="14552" y="20"/>
                  </a:lnTo>
                  <a:lnTo>
                    <a:pt x="14770" y="0"/>
                  </a:lnTo>
                  <a:lnTo>
                    <a:pt x="14987" y="20"/>
                  </a:lnTo>
                  <a:lnTo>
                    <a:pt x="15205" y="61"/>
                  </a:lnTo>
                  <a:lnTo>
                    <a:pt x="15401" y="122"/>
                  </a:lnTo>
                  <a:lnTo>
                    <a:pt x="15618" y="184"/>
                  </a:lnTo>
                  <a:lnTo>
                    <a:pt x="15814" y="266"/>
                  </a:lnTo>
                  <a:lnTo>
                    <a:pt x="16010" y="327"/>
                  </a:lnTo>
                  <a:lnTo>
                    <a:pt x="16097" y="327"/>
                  </a:lnTo>
                  <a:lnTo>
                    <a:pt x="16184" y="347"/>
                  </a:lnTo>
                  <a:lnTo>
                    <a:pt x="16271" y="388"/>
                  </a:lnTo>
                  <a:lnTo>
                    <a:pt x="16336" y="450"/>
                  </a:lnTo>
                  <a:lnTo>
                    <a:pt x="16532" y="511"/>
                  </a:lnTo>
                  <a:lnTo>
                    <a:pt x="16662" y="633"/>
                  </a:lnTo>
                  <a:lnTo>
                    <a:pt x="16749" y="776"/>
                  </a:lnTo>
                  <a:lnTo>
                    <a:pt x="16814" y="940"/>
                  </a:lnTo>
                  <a:lnTo>
                    <a:pt x="16771" y="1083"/>
                  </a:lnTo>
                  <a:lnTo>
                    <a:pt x="16684" y="1206"/>
                  </a:lnTo>
                  <a:lnTo>
                    <a:pt x="16597" y="1308"/>
                  </a:lnTo>
                  <a:lnTo>
                    <a:pt x="16575" y="1471"/>
                  </a:lnTo>
                  <a:lnTo>
                    <a:pt x="16467" y="1696"/>
                  </a:lnTo>
                  <a:lnTo>
                    <a:pt x="16401" y="1941"/>
                  </a:lnTo>
                  <a:lnTo>
                    <a:pt x="16401" y="2207"/>
                  </a:lnTo>
                  <a:lnTo>
                    <a:pt x="16445" y="2473"/>
                  </a:lnTo>
                  <a:lnTo>
                    <a:pt x="16423" y="2861"/>
                  </a:lnTo>
                  <a:lnTo>
                    <a:pt x="16401" y="3249"/>
                  </a:lnTo>
                  <a:lnTo>
                    <a:pt x="16379" y="3658"/>
                  </a:lnTo>
                  <a:lnTo>
                    <a:pt x="16401" y="4026"/>
                  </a:lnTo>
                  <a:lnTo>
                    <a:pt x="16423" y="4966"/>
                  </a:lnTo>
                  <a:lnTo>
                    <a:pt x="16467" y="5926"/>
                  </a:lnTo>
                  <a:lnTo>
                    <a:pt x="16554" y="6887"/>
                  </a:lnTo>
                  <a:lnTo>
                    <a:pt x="16684" y="7806"/>
                  </a:lnTo>
                  <a:lnTo>
                    <a:pt x="16684" y="8133"/>
                  </a:lnTo>
                  <a:lnTo>
                    <a:pt x="16706" y="8297"/>
                  </a:lnTo>
                  <a:lnTo>
                    <a:pt x="16684" y="8460"/>
                  </a:lnTo>
                  <a:lnTo>
                    <a:pt x="16706" y="8583"/>
                  </a:lnTo>
                  <a:lnTo>
                    <a:pt x="16749" y="8705"/>
                  </a:lnTo>
                  <a:lnTo>
                    <a:pt x="16814" y="8828"/>
                  </a:lnTo>
                  <a:lnTo>
                    <a:pt x="16858" y="8950"/>
                  </a:lnTo>
                  <a:lnTo>
                    <a:pt x="16923" y="9175"/>
                  </a:lnTo>
                  <a:lnTo>
                    <a:pt x="17010" y="9380"/>
                  </a:lnTo>
                  <a:lnTo>
                    <a:pt x="17141" y="9584"/>
                  </a:lnTo>
                  <a:lnTo>
                    <a:pt x="17337" y="9727"/>
                  </a:lnTo>
                  <a:lnTo>
                    <a:pt x="17445" y="9870"/>
                  </a:lnTo>
                  <a:lnTo>
                    <a:pt x="17532" y="10034"/>
                  </a:lnTo>
                  <a:lnTo>
                    <a:pt x="17619" y="10197"/>
                  </a:lnTo>
                  <a:lnTo>
                    <a:pt x="17706" y="10361"/>
                  </a:lnTo>
                  <a:lnTo>
                    <a:pt x="17771" y="10524"/>
                  </a:lnTo>
                  <a:lnTo>
                    <a:pt x="17859" y="10687"/>
                  </a:lnTo>
                  <a:lnTo>
                    <a:pt x="17968" y="10851"/>
                  </a:lnTo>
                  <a:lnTo>
                    <a:pt x="18076" y="10994"/>
                  </a:lnTo>
                  <a:lnTo>
                    <a:pt x="18250" y="11260"/>
                  </a:lnTo>
                  <a:lnTo>
                    <a:pt x="18402" y="11546"/>
                  </a:lnTo>
                  <a:lnTo>
                    <a:pt x="18533" y="11832"/>
                  </a:lnTo>
                  <a:lnTo>
                    <a:pt x="18664" y="12138"/>
                  </a:lnTo>
                  <a:lnTo>
                    <a:pt x="18794" y="12425"/>
                  </a:lnTo>
                  <a:lnTo>
                    <a:pt x="18946" y="12731"/>
                  </a:lnTo>
                  <a:lnTo>
                    <a:pt x="19077" y="13038"/>
                  </a:lnTo>
                  <a:lnTo>
                    <a:pt x="19251" y="13324"/>
                  </a:lnTo>
                  <a:lnTo>
                    <a:pt x="19403" y="13487"/>
                  </a:lnTo>
                  <a:lnTo>
                    <a:pt x="19534" y="13691"/>
                  </a:lnTo>
                  <a:lnTo>
                    <a:pt x="19642" y="13916"/>
                  </a:lnTo>
                  <a:lnTo>
                    <a:pt x="19795" y="14100"/>
                  </a:lnTo>
                  <a:lnTo>
                    <a:pt x="19903" y="14345"/>
                  </a:lnTo>
                  <a:lnTo>
                    <a:pt x="20077" y="14836"/>
                  </a:lnTo>
                  <a:lnTo>
                    <a:pt x="20164" y="15102"/>
                  </a:lnTo>
                  <a:lnTo>
                    <a:pt x="20317" y="15347"/>
                  </a:lnTo>
                  <a:lnTo>
                    <a:pt x="20491" y="15612"/>
                  </a:lnTo>
                  <a:lnTo>
                    <a:pt x="20621" y="15858"/>
                  </a:lnTo>
                  <a:lnTo>
                    <a:pt x="20730" y="16144"/>
                  </a:lnTo>
                  <a:lnTo>
                    <a:pt x="20904" y="16409"/>
                  </a:lnTo>
                  <a:lnTo>
                    <a:pt x="21078" y="16696"/>
                  </a:lnTo>
                  <a:lnTo>
                    <a:pt x="21230" y="17002"/>
                  </a:lnTo>
                  <a:lnTo>
                    <a:pt x="21295" y="17329"/>
                  </a:lnTo>
                  <a:lnTo>
                    <a:pt x="21404" y="17697"/>
                  </a:lnTo>
                  <a:lnTo>
                    <a:pt x="21535" y="18085"/>
                  </a:lnTo>
                  <a:lnTo>
                    <a:pt x="21600" y="18473"/>
                  </a:lnTo>
                  <a:lnTo>
                    <a:pt x="21556" y="18882"/>
                  </a:lnTo>
                  <a:lnTo>
                    <a:pt x="21448" y="19066"/>
                  </a:lnTo>
                  <a:lnTo>
                    <a:pt x="21317" y="19250"/>
                  </a:lnTo>
                  <a:lnTo>
                    <a:pt x="21165" y="19413"/>
                  </a:lnTo>
                  <a:lnTo>
                    <a:pt x="21056" y="19597"/>
                  </a:lnTo>
                  <a:lnTo>
                    <a:pt x="20948" y="19740"/>
                  </a:lnTo>
                  <a:lnTo>
                    <a:pt x="20817" y="19842"/>
                  </a:lnTo>
                  <a:lnTo>
                    <a:pt x="20665" y="19945"/>
                  </a:lnTo>
                  <a:lnTo>
                    <a:pt x="20512" y="20026"/>
                  </a:lnTo>
                  <a:lnTo>
                    <a:pt x="20360" y="20108"/>
                  </a:lnTo>
                  <a:lnTo>
                    <a:pt x="20208" y="20190"/>
                  </a:lnTo>
                  <a:lnTo>
                    <a:pt x="20077" y="20313"/>
                  </a:lnTo>
                  <a:lnTo>
                    <a:pt x="19990" y="20435"/>
                  </a:lnTo>
                  <a:lnTo>
                    <a:pt x="19881" y="20496"/>
                  </a:lnTo>
                  <a:lnTo>
                    <a:pt x="19795" y="20558"/>
                  </a:lnTo>
                  <a:lnTo>
                    <a:pt x="19686" y="20598"/>
                  </a:lnTo>
                  <a:lnTo>
                    <a:pt x="19599" y="20660"/>
                  </a:lnTo>
                  <a:lnTo>
                    <a:pt x="19490" y="20701"/>
                  </a:lnTo>
                  <a:lnTo>
                    <a:pt x="19403" y="20741"/>
                  </a:lnTo>
                  <a:lnTo>
                    <a:pt x="19294" y="20782"/>
                  </a:lnTo>
                  <a:lnTo>
                    <a:pt x="19185" y="20823"/>
                  </a:lnTo>
                  <a:lnTo>
                    <a:pt x="18925" y="20926"/>
                  </a:lnTo>
                  <a:lnTo>
                    <a:pt x="18642" y="21007"/>
                  </a:lnTo>
                  <a:lnTo>
                    <a:pt x="18359" y="21089"/>
                  </a:lnTo>
                  <a:lnTo>
                    <a:pt x="18076" y="21171"/>
                  </a:lnTo>
                  <a:lnTo>
                    <a:pt x="17793" y="21232"/>
                  </a:lnTo>
                  <a:lnTo>
                    <a:pt x="17511" y="21314"/>
                  </a:lnTo>
                  <a:lnTo>
                    <a:pt x="17228" y="21355"/>
                  </a:lnTo>
                  <a:lnTo>
                    <a:pt x="16945" y="21416"/>
                  </a:lnTo>
                  <a:lnTo>
                    <a:pt x="16641" y="21457"/>
                  </a:lnTo>
                  <a:lnTo>
                    <a:pt x="16358" y="21498"/>
                  </a:lnTo>
                  <a:lnTo>
                    <a:pt x="16053" y="21538"/>
                  </a:lnTo>
                  <a:lnTo>
                    <a:pt x="15749" y="21559"/>
                  </a:lnTo>
                  <a:lnTo>
                    <a:pt x="15444" y="21579"/>
                  </a:lnTo>
                  <a:lnTo>
                    <a:pt x="15161" y="21600"/>
                  </a:lnTo>
                  <a:lnTo>
                    <a:pt x="14552" y="21600"/>
                  </a:lnTo>
                  <a:lnTo>
                    <a:pt x="14139" y="21579"/>
                  </a:lnTo>
                  <a:lnTo>
                    <a:pt x="13726" y="21538"/>
                  </a:lnTo>
                  <a:lnTo>
                    <a:pt x="12899" y="21416"/>
                  </a:lnTo>
                  <a:lnTo>
                    <a:pt x="12486" y="21334"/>
                  </a:lnTo>
                  <a:lnTo>
                    <a:pt x="12073" y="21253"/>
                  </a:lnTo>
                  <a:lnTo>
                    <a:pt x="11681" y="21191"/>
                  </a:lnTo>
                  <a:lnTo>
                    <a:pt x="11268" y="21110"/>
                  </a:lnTo>
                  <a:lnTo>
                    <a:pt x="11028" y="21028"/>
                  </a:lnTo>
                  <a:lnTo>
                    <a:pt x="10767" y="20946"/>
                  </a:lnTo>
                  <a:lnTo>
                    <a:pt x="10485" y="20885"/>
                  </a:lnTo>
                  <a:lnTo>
                    <a:pt x="10223" y="20823"/>
                  </a:lnTo>
                  <a:lnTo>
                    <a:pt x="9963" y="20741"/>
                  </a:lnTo>
                  <a:lnTo>
                    <a:pt x="9723" y="20639"/>
                  </a:lnTo>
                  <a:lnTo>
                    <a:pt x="9527" y="20476"/>
                  </a:lnTo>
                  <a:lnTo>
                    <a:pt x="9353" y="20272"/>
                  </a:lnTo>
                  <a:lnTo>
                    <a:pt x="9288" y="20129"/>
                  </a:lnTo>
                  <a:lnTo>
                    <a:pt x="9180" y="20026"/>
                  </a:lnTo>
                  <a:lnTo>
                    <a:pt x="9071" y="19924"/>
                  </a:lnTo>
                  <a:lnTo>
                    <a:pt x="8962" y="19801"/>
                  </a:lnTo>
                  <a:lnTo>
                    <a:pt x="8831" y="19618"/>
                  </a:lnTo>
                  <a:lnTo>
                    <a:pt x="8788" y="19577"/>
                  </a:lnTo>
                  <a:lnTo>
                    <a:pt x="8744" y="19373"/>
                  </a:lnTo>
                  <a:lnTo>
                    <a:pt x="8701" y="19148"/>
                  </a:lnTo>
                  <a:lnTo>
                    <a:pt x="8679" y="18923"/>
                  </a:lnTo>
                  <a:lnTo>
                    <a:pt x="8657" y="18698"/>
                  </a:lnTo>
                  <a:lnTo>
                    <a:pt x="8723" y="18596"/>
                  </a:lnTo>
                  <a:lnTo>
                    <a:pt x="8744" y="18473"/>
                  </a:lnTo>
                  <a:lnTo>
                    <a:pt x="8766" y="18351"/>
                  </a:lnTo>
                  <a:lnTo>
                    <a:pt x="8766" y="18228"/>
                  </a:lnTo>
                  <a:lnTo>
                    <a:pt x="8636" y="18208"/>
                  </a:lnTo>
                  <a:lnTo>
                    <a:pt x="8505" y="18208"/>
                  </a:lnTo>
                  <a:lnTo>
                    <a:pt x="8375" y="18228"/>
                  </a:lnTo>
                  <a:lnTo>
                    <a:pt x="8244" y="18269"/>
                  </a:lnTo>
                  <a:lnTo>
                    <a:pt x="7787" y="18269"/>
                  </a:lnTo>
                  <a:lnTo>
                    <a:pt x="7657" y="18289"/>
                  </a:lnTo>
                  <a:lnTo>
                    <a:pt x="7548" y="18269"/>
                  </a:lnTo>
                  <a:lnTo>
                    <a:pt x="7439" y="18249"/>
                  </a:lnTo>
                  <a:lnTo>
                    <a:pt x="7330" y="18228"/>
                  </a:lnTo>
                  <a:lnTo>
                    <a:pt x="7156" y="18249"/>
                  </a:lnTo>
                  <a:lnTo>
                    <a:pt x="6961" y="18269"/>
                  </a:lnTo>
                  <a:lnTo>
                    <a:pt x="6787" y="18289"/>
                  </a:lnTo>
                  <a:lnTo>
                    <a:pt x="6591" y="18310"/>
                  </a:lnTo>
                  <a:lnTo>
                    <a:pt x="6395" y="18330"/>
                  </a:lnTo>
                  <a:lnTo>
                    <a:pt x="6221" y="18330"/>
                  </a:lnTo>
                  <a:lnTo>
                    <a:pt x="6025" y="18310"/>
                  </a:lnTo>
                  <a:lnTo>
                    <a:pt x="5851" y="18289"/>
                  </a:lnTo>
                  <a:lnTo>
                    <a:pt x="5699" y="18310"/>
                  </a:lnTo>
                  <a:lnTo>
                    <a:pt x="5525" y="18330"/>
                  </a:lnTo>
                  <a:lnTo>
                    <a:pt x="5373" y="18371"/>
                  </a:lnTo>
                  <a:lnTo>
                    <a:pt x="5221" y="18392"/>
                  </a:lnTo>
                  <a:lnTo>
                    <a:pt x="5046" y="18433"/>
                  </a:lnTo>
                  <a:lnTo>
                    <a:pt x="4894" y="18433"/>
                  </a:lnTo>
                  <a:lnTo>
                    <a:pt x="4742" y="18412"/>
                  </a:lnTo>
                  <a:lnTo>
                    <a:pt x="4590" y="18371"/>
                  </a:lnTo>
                  <a:lnTo>
                    <a:pt x="4394" y="18310"/>
                  </a:lnTo>
                  <a:lnTo>
                    <a:pt x="4220" y="18249"/>
                  </a:lnTo>
                  <a:lnTo>
                    <a:pt x="4024" y="18187"/>
                  </a:lnTo>
                  <a:lnTo>
                    <a:pt x="3850" y="18126"/>
                  </a:lnTo>
                  <a:lnTo>
                    <a:pt x="3676" y="18064"/>
                  </a:lnTo>
                  <a:lnTo>
                    <a:pt x="3502" y="18003"/>
                  </a:lnTo>
                  <a:lnTo>
                    <a:pt x="3306" y="17942"/>
                  </a:lnTo>
                  <a:lnTo>
                    <a:pt x="3132" y="17881"/>
                  </a:lnTo>
                  <a:lnTo>
                    <a:pt x="3067" y="17860"/>
                  </a:lnTo>
                  <a:lnTo>
                    <a:pt x="3002" y="17840"/>
                  </a:lnTo>
                  <a:lnTo>
                    <a:pt x="2936" y="17819"/>
                  </a:lnTo>
                  <a:lnTo>
                    <a:pt x="2871" y="17779"/>
                  </a:lnTo>
                  <a:lnTo>
                    <a:pt x="2719" y="17677"/>
                  </a:lnTo>
                  <a:lnTo>
                    <a:pt x="2567" y="17574"/>
                  </a:lnTo>
                  <a:lnTo>
                    <a:pt x="2415" y="17452"/>
                  </a:lnTo>
                  <a:lnTo>
                    <a:pt x="2306" y="17308"/>
                  </a:lnTo>
                  <a:lnTo>
                    <a:pt x="2197" y="17165"/>
                  </a:lnTo>
                  <a:lnTo>
                    <a:pt x="2132" y="17002"/>
                  </a:lnTo>
                  <a:lnTo>
                    <a:pt x="2066" y="16818"/>
                  </a:lnTo>
                  <a:lnTo>
                    <a:pt x="2066" y="16614"/>
                  </a:lnTo>
                  <a:lnTo>
                    <a:pt x="1958" y="16430"/>
                  </a:lnTo>
                  <a:lnTo>
                    <a:pt x="1849" y="16225"/>
                  </a:lnTo>
                  <a:lnTo>
                    <a:pt x="1784" y="16042"/>
                  </a:lnTo>
                  <a:lnTo>
                    <a:pt x="1740" y="15817"/>
                  </a:lnTo>
                  <a:lnTo>
                    <a:pt x="1610" y="14999"/>
                  </a:lnTo>
                  <a:lnTo>
                    <a:pt x="1610" y="14162"/>
                  </a:lnTo>
                  <a:lnTo>
                    <a:pt x="1653" y="13324"/>
                  </a:lnTo>
                  <a:lnTo>
                    <a:pt x="1653" y="12486"/>
                  </a:lnTo>
                  <a:lnTo>
                    <a:pt x="1632" y="11873"/>
                  </a:lnTo>
                  <a:lnTo>
                    <a:pt x="1610" y="11239"/>
                  </a:lnTo>
                  <a:lnTo>
                    <a:pt x="1566" y="10626"/>
                  </a:lnTo>
                  <a:lnTo>
                    <a:pt x="1523" y="10013"/>
                  </a:lnTo>
                  <a:lnTo>
                    <a:pt x="1545" y="9645"/>
                  </a:lnTo>
                  <a:lnTo>
                    <a:pt x="1545" y="8521"/>
                  </a:lnTo>
                  <a:lnTo>
                    <a:pt x="1523" y="8460"/>
                  </a:lnTo>
                  <a:lnTo>
                    <a:pt x="1501" y="8399"/>
                  </a:lnTo>
                  <a:lnTo>
                    <a:pt x="1457" y="8358"/>
                  </a:lnTo>
                  <a:lnTo>
                    <a:pt x="1392" y="8337"/>
                  </a:lnTo>
                  <a:lnTo>
                    <a:pt x="1240" y="8317"/>
                  </a:lnTo>
                  <a:lnTo>
                    <a:pt x="1066" y="8276"/>
                  </a:lnTo>
                  <a:lnTo>
                    <a:pt x="935" y="8235"/>
                  </a:lnTo>
                  <a:lnTo>
                    <a:pt x="805" y="8153"/>
                  </a:lnTo>
                  <a:lnTo>
                    <a:pt x="631" y="8051"/>
                  </a:lnTo>
                  <a:lnTo>
                    <a:pt x="544" y="7908"/>
                  </a:lnTo>
                  <a:lnTo>
                    <a:pt x="457" y="7745"/>
                  </a:lnTo>
                  <a:lnTo>
                    <a:pt x="305" y="7602"/>
                  </a:lnTo>
                  <a:lnTo>
                    <a:pt x="283" y="7377"/>
                  </a:lnTo>
                  <a:lnTo>
                    <a:pt x="283" y="7152"/>
                  </a:lnTo>
                  <a:lnTo>
                    <a:pt x="326" y="6948"/>
                  </a:lnTo>
                  <a:lnTo>
                    <a:pt x="435" y="6764"/>
                  </a:lnTo>
                  <a:lnTo>
                    <a:pt x="522" y="6682"/>
                  </a:lnTo>
                  <a:lnTo>
                    <a:pt x="609" y="6600"/>
                  </a:lnTo>
                  <a:lnTo>
                    <a:pt x="718" y="6539"/>
                  </a:lnTo>
                  <a:lnTo>
                    <a:pt x="827" y="6478"/>
                  </a:lnTo>
                  <a:lnTo>
                    <a:pt x="957" y="6416"/>
                  </a:lnTo>
                  <a:lnTo>
                    <a:pt x="1066" y="6355"/>
                  </a:lnTo>
                  <a:lnTo>
                    <a:pt x="1175" y="6294"/>
                  </a:lnTo>
                  <a:lnTo>
                    <a:pt x="1283" y="6212"/>
                  </a:lnTo>
                  <a:lnTo>
                    <a:pt x="1196" y="6069"/>
                  </a:lnTo>
                  <a:lnTo>
                    <a:pt x="1109" y="5947"/>
                  </a:lnTo>
                  <a:lnTo>
                    <a:pt x="935" y="5660"/>
                  </a:lnTo>
                  <a:lnTo>
                    <a:pt x="849" y="5538"/>
                  </a:lnTo>
                  <a:lnTo>
                    <a:pt x="761" y="5395"/>
                  </a:lnTo>
                  <a:lnTo>
                    <a:pt x="674" y="5272"/>
                  </a:lnTo>
                  <a:lnTo>
                    <a:pt x="587" y="5150"/>
                  </a:lnTo>
                  <a:lnTo>
                    <a:pt x="457" y="4884"/>
                  </a:lnTo>
                  <a:lnTo>
                    <a:pt x="326" y="4598"/>
                  </a:lnTo>
                  <a:lnTo>
                    <a:pt x="174" y="4353"/>
                  </a:lnTo>
                  <a:lnTo>
                    <a:pt x="0" y="4108"/>
                  </a:lnTo>
                  <a:lnTo>
                    <a:pt x="0" y="3331"/>
                  </a:lnTo>
                  <a:lnTo>
                    <a:pt x="174" y="304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58437" y="857951"/>
              <a:ext cx="242912" cy="30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9" y="0"/>
                  </a:moveTo>
                  <a:lnTo>
                    <a:pt x="1253" y="117"/>
                  </a:lnTo>
                  <a:lnTo>
                    <a:pt x="2034" y="117"/>
                  </a:lnTo>
                  <a:lnTo>
                    <a:pt x="2661" y="233"/>
                  </a:lnTo>
                  <a:lnTo>
                    <a:pt x="3129" y="348"/>
                  </a:lnTo>
                  <a:lnTo>
                    <a:pt x="3756" y="1046"/>
                  </a:lnTo>
                  <a:lnTo>
                    <a:pt x="4540" y="1742"/>
                  </a:lnTo>
                  <a:lnTo>
                    <a:pt x="5164" y="2555"/>
                  </a:lnTo>
                  <a:lnTo>
                    <a:pt x="5790" y="3252"/>
                  </a:lnTo>
                  <a:lnTo>
                    <a:pt x="6417" y="3948"/>
                  </a:lnTo>
                  <a:lnTo>
                    <a:pt x="7043" y="4761"/>
                  </a:lnTo>
                  <a:lnTo>
                    <a:pt x="7827" y="5459"/>
                  </a:lnTo>
                  <a:lnTo>
                    <a:pt x="8609" y="6155"/>
                  </a:lnTo>
                  <a:lnTo>
                    <a:pt x="9391" y="7083"/>
                  </a:lnTo>
                  <a:lnTo>
                    <a:pt x="10330" y="8014"/>
                  </a:lnTo>
                  <a:lnTo>
                    <a:pt x="11114" y="8942"/>
                  </a:lnTo>
                  <a:lnTo>
                    <a:pt x="12051" y="9871"/>
                  </a:lnTo>
                  <a:lnTo>
                    <a:pt x="12991" y="10916"/>
                  </a:lnTo>
                  <a:lnTo>
                    <a:pt x="13775" y="11845"/>
                  </a:lnTo>
                  <a:lnTo>
                    <a:pt x="14712" y="12890"/>
                  </a:lnTo>
                  <a:lnTo>
                    <a:pt x="15339" y="13936"/>
                  </a:lnTo>
                  <a:lnTo>
                    <a:pt x="16123" y="14865"/>
                  </a:lnTo>
                  <a:lnTo>
                    <a:pt x="16905" y="15910"/>
                  </a:lnTo>
                  <a:lnTo>
                    <a:pt x="17689" y="16839"/>
                  </a:lnTo>
                  <a:lnTo>
                    <a:pt x="18471" y="17767"/>
                  </a:lnTo>
                  <a:lnTo>
                    <a:pt x="19252" y="18813"/>
                  </a:lnTo>
                  <a:lnTo>
                    <a:pt x="20192" y="19741"/>
                  </a:lnTo>
                  <a:lnTo>
                    <a:pt x="20818" y="20672"/>
                  </a:lnTo>
                  <a:lnTo>
                    <a:pt x="21600" y="21600"/>
                  </a:lnTo>
                  <a:lnTo>
                    <a:pt x="17844" y="21600"/>
                  </a:lnTo>
                  <a:lnTo>
                    <a:pt x="17063" y="21483"/>
                  </a:lnTo>
                  <a:lnTo>
                    <a:pt x="16278" y="21367"/>
                  </a:lnTo>
                  <a:lnTo>
                    <a:pt x="15497" y="21252"/>
                  </a:lnTo>
                  <a:lnTo>
                    <a:pt x="14402" y="19858"/>
                  </a:lnTo>
                  <a:lnTo>
                    <a:pt x="13304" y="18580"/>
                  </a:lnTo>
                  <a:lnTo>
                    <a:pt x="12209" y="17187"/>
                  </a:lnTo>
                  <a:lnTo>
                    <a:pt x="11114" y="15678"/>
                  </a:lnTo>
                  <a:lnTo>
                    <a:pt x="10017" y="14284"/>
                  </a:lnTo>
                  <a:lnTo>
                    <a:pt x="9077" y="12890"/>
                  </a:lnTo>
                  <a:lnTo>
                    <a:pt x="8296" y="11381"/>
                  </a:lnTo>
                  <a:lnTo>
                    <a:pt x="7514" y="9871"/>
                  </a:lnTo>
                  <a:lnTo>
                    <a:pt x="6730" y="8594"/>
                  </a:lnTo>
                  <a:lnTo>
                    <a:pt x="5790" y="7433"/>
                  </a:lnTo>
                  <a:lnTo>
                    <a:pt x="4695" y="6388"/>
                  </a:lnTo>
                  <a:lnTo>
                    <a:pt x="3600" y="5227"/>
                  </a:lnTo>
                  <a:lnTo>
                    <a:pt x="2661" y="4181"/>
                  </a:lnTo>
                  <a:lnTo>
                    <a:pt x="1566" y="3020"/>
                  </a:lnTo>
                  <a:lnTo>
                    <a:pt x="782" y="1859"/>
                  </a:lnTo>
                  <a:lnTo>
                    <a:pt x="0" y="581"/>
                  </a:lnTo>
                  <a:lnTo>
                    <a:pt x="0" y="348"/>
                  </a:lnTo>
                  <a:lnTo>
                    <a:pt x="155" y="233"/>
                  </a:lnTo>
                  <a:lnTo>
                    <a:pt x="313" y="11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86585" y="1086396"/>
              <a:ext cx="65146" cy="6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07" y="0"/>
                  </a:moveTo>
                  <a:lnTo>
                    <a:pt x="8763" y="1758"/>
                  </a:lnTo>
                  <a:lnTo>
                    <a:pt x="9922" y="4086"/>
                  </a:lnTo>
                  <a:lnTo>
                    <a:pt x="11678" y="6424"/>
                  </a:lnTo>
                  <a:lnTo>
                    <a:pt x="12846" y="8762"/>
                  </a:lnTo>
                  <a:lnTo>
                    <a:pt x="17517" y="14596"/>
                  </a:lnTo>
                  <a:lnTo>
                    <a:pt x="19853" y="18093"/>
                  </a:lnTo>
                  <a:lnTo>
                    <a:pt x="21600" y="21600"/>
                  </a:lnTo>
                  <a:lnTo>
                    <a:pt x="18685" y="20431"/>
                  </a:lnTo>
                  <a:lnTo>
                    <a:pt x="15761" y="19262"/>
                  </a:lnTo>
                  <a:lnTo>
                    <a:pt x="12257" y="18683"/>
                  </a:lnTo>
                  <a:lnTo>
                    <a:pt x="6428" y="16345"/>
                  </a:lnTo>
                  <a:lnTo>
                    <a:pt x="3503" y="14596"/>
                  </a:lnTo>
                  <a:lnTo>
                    <a:pt x="1756" y="12259"/>
                  </a:lnTo>
                  <a:lnTo>
                    <a:pt x="0" y="9341"/>
                  </a:lnTo>
                  <a:lnTo>
                    <a:pt x="589" y="6424"/>
                  </a:lnTo>
                  <a:lnTo>
                    <a:pt x="2336" y="4086"/>
                  </a:lnTo>
                  <a:lnTo>
                    <a:pt x="4092" y="1758"/>
                  </a:lnTo>
                  <a:lnTo>
                    <a:pt x="7007" y="0"/>
                  </a:lnTo>
                  <a:close/>
                </a:path>
              </a:pathLst>
            </a:custGeom>
            <a:solidFill>
              <a:srgbClr val="33F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276385" y="1189940"/>
              <a:ext cx="670689" cy="76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7" y="1117"/>
                  </a:moveTo>
                  <a:lnTo>
                    <a:pt x="964" y="1164"/>
                  </a:lnTo>
                  <a:lnTo>
                    <a:pt x="1587" y="1117"/>
                  </a:lnTo>
                  <a:lnTo>
                    <a:pt x="2154" y="1071"/>
                  </a:lnTo>
                  <a:lnTo>
                    <a:pt x="2721" y="978"/>
                  </a:lnTo>
                  <a:lnTo>
                    <a:pt x="3288" y="932"/>
                  </a:lnTo>
                  <a:lnTo>
                    <a:pt x="3855" y="885"/>
                  </a:lnTo>
                  <a:lnTo>
                    <a:pt x="4422" y="932"/>
                  </a:lnTo>
                  <a:lnTo>
                    <a:pt x="4988" y="1025"/>
                  </a:lnTo>
                  <a:lnTo>
                    <a:pt x="5555" y="1117"/>
                  </a:lnTo>
                  <a:lnTo>
                    <a:pt x="6123" y="1211"/>
                  </a:lnTo>
                  <a:lnTo>
                    <a:pt x="6690" y="1258"/>
                  </a:lnTo>
                  <a:lnTo>
                    <a:pt x="7256" y="1304"/>
                  </a:lnTo>
                  <a:lnTo>
                    <a:pt x="7823" y="1350"/>
                  </a:lnTo>
                  <a:lnTo>
                    <a:pt x="8447" y="1397"/>
                  </a:lnTo>
                  <a:lnTo>
                    <a:pt x="9014" y="1443"/>
                  </a:lnTo>
                  <a:lnTo>
                    <a:pt x="11395" y="1443"/>
                  </a:lnTo>
                  <a:lnTo>
                    <a:pt x="11962" y="1397"/>
                  </a:lnTo>
                  <a:lnTo>
                    <a:pt x="12585" y="1350"/>
                  </a:lnTo>
                  <a:lnTo>
                    <a:pt x="13720" y="1258"/>
                  </a:lnTo>
                  <a:lnTo>
                    <a:pt x="14286" y="1164"/>
                  </a:lnTo>
                  <a:lnTo>
                    <a:pt x="16554" y="932"/>
                  </a:lnTo>
                  <a:lnTo>
                    <a:pt x="16838" y="791"/>
                  </a:lnTo>
                  <a:lnTo>
                    <a:pt x="17178" y="699"/>
                  </a:lnTo>
                  <a:lnTo>
                    <a:pt x="17461" y="606"/>
                  </a:lnTo>
                  <a:lnTo>
                    <a:pt x="17801" y="512"/>
                  </a:lnTo>
                  <a:lnTo>
                    <a:pt x="18085" y="419"/>
                  </a:lnTo>
                  <a:lnTo>
                    <a:pt x="18425" y="326"/>
                  </a:lnTo>
                  <a:lnTo>
                    <a:pt x="18709" y="233"/>
                  </a:lnTo>
                  <a:lnTo>
                    <a:pt x="19048" y="140"/>
                  </a:lnTo>
                  <a:lnTo>
                    <a:pt x="19275" y="93"/>
                  </a:lnTo>
                  <a:lnTo>
                    <a:pt x="19446" y="47"/>
                  </a:lnTo>
                  <a:lnTo>
                    <a:pt x="19673" y="0"/>
                  </a:lnTo>
                  <a:lnTo>
                    <a:pt x="19842" y="0"/>
                  </a:lnTo>
                  <a:lnTo>
                    <a:pt x="20012" y="1769"/>
                  </a:lnTo>
                  <a:lnTo>
                    <a:pt x="20296" y="3491"/>
                  </a:lnTo>
                  <a:lnTo>
                    <a:pt x="20579" y="5261"/>
                  </a:lnTo>
                  <a:lnTo>
                    <a:pt x="20806" y="7030"/>
                  </a:lnTo>
                  <a:lnTo>
                    <a:pt x="20750" y="7774"/>
                  </a:lnTo>
                  <a:lnTo>
                    <a:pt x="20919" y="8426"/>
                  </a:lnTo>
                  <a:lnTo>
                    <a:pt x="21203" y="9078"/>
                  </a:lnTo>
                  <a:lnTo>
                    <a:pt x="21260" y="9823"/>
                  </a:lnTo>
                  <a:lnTo>
                    <a:pt x="21373" y="10428"/>
                  </a:lnTo>
                  <a:lnTo>
                    <a:pt x="21543" y="11080"/>
                  </a:lnTo>
                  <a:lnTo>
                    <a:pt x="21600" y="11685"/>
                  </a:lnTo>
                  <a:lnTo>
                    <a:pt x="21543" y="12336"/>
                  </a:lnTo>
                  <a:lnTo>
                    <a:pt x="21260" y="12848"/>
                  </a:lnTo>
                  <a:lnTo>
                    <a:pt x="20977" y="13361"/>
                  </a:lnTo>
                  <a:lnTo>
                    <a:pt x="20693" y="13872"/>
                  </a:lnTo>
                  <a:lnTo>
                    <a:pt x="20352" y="14338"/>
                  </a:lnTo>
                  <a:lnTo>
                    <a:pt x="20069" y="14850"/>
                  </a:lnTo>
                  <a:lnTo>
                    <a:pt x="19729" y="15362"/>
                  </a:lnTo>
                  <a:lnTo>
                    <a:pt x="19446" y="15874"/>
                  </a:lnTo>
                  <a:lnTo>
                    <a:pt x="19219" y="16386"/>
                  </a:lnTo>
                  <a:lnTo>
                    <a:pt x="18992" y="17038"/>
                  </a:lnTo>
                  <a:lnTo>
                    <a:pt x="18709" y="17689"/>
                  </a:lnTo>
                  <a:lnTo>
                    <a:pt x="18482" y="18295"/>
                  </a:lnTo>
                  <a:lnTo>
                    <a:pt x="18142" y="18900"/>
                  </a:lnTo>
                  <a:lnTo>
                    <a:pt x="18085" y="19226"/>
                  </a:lnTo>
                  <a:lnTo>
                    <a:pt x="17915" y="19505"/>
                  </a:lnTo>
                  <a:lnTo>
                    <a:pt x="17801" y="19878"/>
                  </a:lnTo>
                  <a:lnTo>
                    <a:pt x="17801" y="20250"/>
                  </a:lnTo>
                  <a:lnTo>
                    <a:pt x="17688" y="20436"/>
                  </a:lnTo>
                  <a:lnTo>
                    <a:pt x="17518" y="20622"/>
                  </a:lnTo>
                  <a:lnTo>
                    <a:pt x="17348" y="20855"/>
                  </a:lnTo>
                  <a:lnTo>
                    <a:pt x="17234" y="21041"/>
                  </a:lnTo>
                  <a:lnTo>
                    <a:pt x="16951" y="21041"/>
                  </a:lnTo>
                  <a:lnTo>
                    <a:pt x="16667" y="21088"/>
                  </a:lnTo>
                  <a:lnTo>
                    <a:pt x="16441" y="21135"/>
                  </a:lnTo>
                  <a:lnTo>
                    <a:pt x="16157" y="21135"/>
                  </a:lnTo>
                  <a:lnTo>
                    <a:pt x="15930" y="21181"/>
                  </a:lnTo>
                  <a:lnTo>
                    <a:pt x="15137" y="21181"/>
                  </a:lnTo>
                  <a:lnTo>
                    <a:pt x="14910" y="21228"/>
                  </a:lnTo>
                  <a:lnTo>
                    <a:pt x="14683" y="21274"/>
                  </a:lnTo>
                  <a:lnTo>
                    <a:pt x="14399" y="21320"/>
                  </a:lnTo>
                  <a:lnTo>
                    <a:pt x="14173" y="21367"/>
                  </a:lnTo>
                  <a:lnTo>
                    <a:pt x="13947" y="21367"/>
                  </a:lnTo>
                  <a:lnTo>
                    <a:pt x="13720" y="21414"/>
                  </a:lnTo>
                  <a:lnTo>
                    <a:pt x="13266" y="21414"/>
                  </a:lnTo>
                  <a:lnTo>
                    <a:pt x="12756" y="21507"/>
                  </a:lnTo>
                  <a:lnTo>
                    <a:pt x="12245" y="21553"/>
                  </a:lnTo>
                  <a:lnTo>
                    <a:pt x="11735" y="21553"/>
                  </a:lnTo>
                  <a:lnTo>
                    <a:pt x="11225" y="21600"/>
                  </a:lnTo>
                  <a:lnTo>
                    <a:pt x="10714" y="21553"/>
                  </a:lnTo>
                  <a:lnTo>
                    <a:pt x="9694" y="21461"/>
                  </a:lnTo>
                  <a:lnTo>
                    <a:pt x="9184" y="21367"/>
                  </a:lnTo>
                  <a:lnTo>
                    <a:pt x="8673" y="21320"/>
                  </a:lnTo>
                  <a:lnTo>
                    <a:pt x="8163" y="21228"/>
                  </a:lnTo>
                  <a:lnTo>
                    <a:pt x="7653" y="21181"/>
                  </a:lnTo>
                  <a:lnTo>
                    <a:pt x="7143" y="21135"/>
                  </a:lnTo>
                  <a:lnTo>
                    <a:pt x="6576" y="21088"/>
                  </a:lnTo>
                  <a:lnTo>
                    <a:pt x="6066" y="21041"/>
                  </a:lnTo>
                  <a:lnTo>
                    <a:pt x="4932" y="21041"/>
                  </a:lnTo>
                  <a:lnTo>
                    <a:pt x="4649" y="20995"/>
                  </a:lnTo>
                  <a:lnTo>
                    <a:pt x="4309" y="20948"/>
                  </a:lnTo>
                  <a:lnTo>
                    <a:pt x="3968" y="20902"/>
                  </a:lnTo>
                  <a:lnTo>
                    <a:pt x="3685" y="20855"/>
                  </a:lnTo>
                  <a:lnTo>
                    <a:pt x="3345" y="20762"/>
                  </a:lnTo>
                  <a:lnTo>
                    <a:pt x="3061" y="20715"/>
                  </a:lnTo>
                  <a:lnTo>
                    <a:pt x="2778" y="20576"/>
                  </a:lnTo>
                  <a:lnTo>
                    <a:pt x="2551" y="20436"/>
                  </a:lnTo>
                  <a:lnTo>
                    <a:pt x="2211" y="20250"/>
                  </a:lnTo>
                  <a:lnTo>
                    <a:pt x="1927" y="19970"/>
                  </a:lnTo>
                  <a:lnTo>
                    <a:pt x="1701" y="19691"/>
                  </a:lnTo>
                  <a:lnTo>
                    <a:pt x="1530" y="19412"/>
                  </a:lnTo>
                  <a:lnTo>
                    <a:pt x="1360" y="19086"/>
                  </a:lnTo>
                  <a:lnTo>
                    <a:pt x="1191" y="18761"/>
                  </a:lnTo>
                  <a:lnTo>
                    <a:pt x="1020" y="18435"/>
                  </a:lnTo>
                  <a:lnTo>
                    <a:pt x="850" y="18109"/>
                  </a:lnTo>
                  <a:lnTo>
                    <a:pt x="339" y="17038"/>
                  </a:lnTo>
                  <a:lnTo>
                    <a:pt x="227" y="15874"/>
                  </a:lnTo>
                  <a:lnTo>
                    <a:pt x="227" y="14664"/>
                  </a:lnTo>
                  <a:lnTo>
                    <a:pt x="56" y="13547"/>
                  </a:lnTo>
                  <a:lnTo>
                    <a:pt x="113" y="13500"/>
                  </a:lnTo>
                  <a:lnTo>
                    <a:pt x="113" y="13454"/>
                  </a:lnTo>
                  <a:lnTo>
                    <a:pt x="56" y="13407"/>
                  </a:lnTo>
                  <a:lnTo>
                    <a:pt x="56" y="13361"/>
                  </a:lnTo>
                  <a:lnTo>
                    <a:pt x="0" y="12522"/>
                  </a:lnTo>
                  <a:lnTo>
                    <a:pt x="56" y="11731"/>
                  </a:lnTo>
                  <a:lnTo>
                    <a:pt x="170" y="10986"/>
                  </a:lnTo>
                  <a:lnTo>
                    <a:pt x="56" y="10148"/>
                  </a:lnTo>
                  <a:lnTo>
                    <a:pt x="113" y="8985"/>
                  </a:lnTo>
                  <a:lnTo>
                    <a:pt x="170" y="7821"/>
                  </a:lnTo>
                  <a:lnTo>
                    <a:pt x="170" y="6611"/>
                  </a:lnTo>
                  <a:lnTo>
                    <a:pt x="113" y="5354"/>
                  </a:lnTo>
                  <a:lnTo>
                    <a:pt x="0" y="4702"/>
                  </a:lnTo>
                  <a:lnTo>
                    <a:pt x="0" y="4050"/>
                  </a:lnTo>
                  <a:lnTo>
                    <a:pt x="113" y="3352"/>
                  </a:lnTo>
                  <a:lnTo>
                    <a:pt x="227" y="2700"/>
                  </a:lnTo>
                  <a:lnTo>
                    <a:pt x="283" y="2328"/>
                  </a:lnTo>
                  <a:lnTo>
                    <a:pt x="397" y="1909"/>
                  </a:lnTo>
                  <a:lnTo>
                    <a:pt x="397" y="1117"/>
                  </a:lnTo>
                  <a:close/>
                </a:path>
              </a:pathLst>
            </a:custGeom>
            <a:solidFill>
              <a:srgbClr val="33F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337978" y="1323084"/>
              <a:ext cx="293997" cy="9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5" y="0"/>
                  </a:moveTo>
                  <a:lnTo>
                    <a:pt x="1294" y="390"/>
                  </a:lnTo>
                  <a:lnTo>
                    <a:pt x="1553" y="787"/>
                  </a:lnTo>
                  <a:lnTo>
                    <a:pt x="1681" y="1177"/>
                  </a:lnTo>
                  <a:lnTo>
                    <a:pt x="1811" y="1963"/>
                  </a:lnTo>
                  <a:lnTo>
                    <a:pt x="2975" y="2750"/>
                  </a:lnTo>
                  <a:lnTo>
                    <a:pt x="4138" y="3140"/>
                  </a:lnTo>
                  <a:lnTo>
                    <a:pt x="5304" y="3926"/>
                  </a:lnTo>
                  <a:lnTo>
                    <a:pt x="6598" y="4316"/>
                  </a:lnTo>
                  <a:lnTo>
                    <a:pt x="7761" y="5103"/>
                  </a:lnTo>
                  <a:lnTo>
                    <a:pt x="9055" y="5499"/>
                  </a:lnTo>
                  <a:lnTo>
                    <a:pt x="10218" y="5889"/>
                  </a:lnTo>
                  <a:lnTo>
                    <a:pt x="11512" y="6279"/>
                  </a:lnTo>
                  <a:lnTo>
                    <a:pt x="12545" y="6279"/>
                  </a:lnTo>
                  <a:lnTo>
                    <a:pt x="13711" y="5889"/>
                  </a:lnTo>
                  <a:lnTo>
                    <a:pt x="14744" y="5499"/>
                  </a:lnTo>
                  <a:lnTo>
                    <a:pt x="15779" y="4713"/>
                  </a:lnTo>
                  <a:lnTo>
                    <a:pt x="16814" y="4316"/>
                  </a:lnTo>
                  <a:lnTo>
                    <a:pt x="17977" y="3140"/>
                  </a:lnTo>
                  <a:lnTo>
                    <a:pt x="18884" y="1963"/>
                  </a:lnTo>
                  <a:lnTo>
                    <a:pt x="19917" y="787"/>
                  </a:lnTo>
                  <a:lnTo>
                    <a:pt x="20434" y="1177"/>
                  </a:lnTo>
                  <a:lnTo>
                    <a:pt x="20824" y="1573"/>
                  </a:lnTo>
                  <a:lnTo>
                    <a:pt x="21211" y="2353"/>
                  </a:lnTo>
                  <a:lnTo>
                    <a:pt x="21470" y="3536"/>
                  </a:lnTo>
                  <a:lnTo>
                    <a:pt x="21600" y="6279"/>
                  </a:lnTo>
                  <a:lnTo>
                    <a:pt x="21600" y="9029"/>
                  </a:lnTo>
                  <a:lnTo>
                    <a:pt x="21470" y="11778"/>
                  </a:lnTo>
                  <a:lnTo>
                    <a:pt x="21082" y="14138"/>
                  </a:lnTo>
                  <a:lnTo>
                    <a:pt x="20693" y="15704"/>
                  </a:lnTo>
                  <a:lnTo>
                    <a:pt x="20176" y="16887"/>
                  </a:lnTo>
                  <a:lnTo>
                    <a:pt x="19789" y="17667"/>
                  </a:lnTo>
                  <a:lnTo>
                    <a:pt x="18754" y="19240"/>
                  </a:lnTo>
                  <a:lnTo>
                    <a:pt x="18236" y="19637"/>
                  </a:lnTo>
                  <a:lnTo>
                    <a:pt x="17590" y="20027"/>
                  </a:lnTo>
                  <a:lnTo>
                    <a:pt x="17073" y="20417"/>
                  </a:lnTo>
                  <a:lnTo>
                    <a:pt x="16555" y="21204"/>
                  </a:lnTo>
                  <a:lnTo>
                    <a:pt x="15909" y="21204"/>
                  </a:lnTo>
                  <a:lnTo>
                    <a:pt x="15392" y="21600"/>
                  </a:lnTo>
                  <a:lnTo>
                    <a:pt x="13452" y="21600"/>
                  </a:lnTo>
                  <a:lnTo>
                    <a:pt x="12158" y="21204"/>
                  </a:lnTo>
                  <a:lnTo>
                    <a:pt x="10995" y="20813"/>
                  </a:lnTo>
                  <a:lnTo>
                    <a:pt x="9701" y="20027"/>
                  </a:lnTo>
                  <a:lnTo>
                    <a:pt x="8407" y="19637"/>
                  </a:lnTo>
                  <a:lnTo>
                    <a:pt x="7243" y="19240"/>
                  </a:lnTo>
                  <a:lnTo>
                    <a:pt x="5950" y="19240"/>
                  </a:lnTo>
                  <a:lnTo>
                    <a:pt x="4656" y="20027"/>
                  </a:lnTo>
                  <a:lnTo>
                    <a:pt x="4010" y="19637"/>
                  </a:lnTo>
                  <a:lnTo>
                    <a:pt x="3364" y="19637"/>
                  </a:lnTo>
                  <a:lnTo>
                    <a:pt x="2716" y="19240"/>
                  </a:lnTo>
                  <a:lnTo>
                    <a:pt x="2070" y="18454"/>
                  </a:lnTo>
                  <a:lnTo>
                    <a:pt x="1553" y="17667"/>
                  </a:lnTo>
                  <a:lnTo>
                    <a:pt x="1035" y="16887"/>
                  </a:lnTo>
                  <a:lnTo>
                    <a:pt x="648" y="15314"/>
                  </a:lnTo>
                  <a:lnTo>
                    <a:pt x="389" y="13351"/>
                  </a:lnTo>
                  <a:lnTo>
                    <a:pt x="389" y="6279"/>
                  </a:lnTo>
                  <a:lnTo>
                    <a:pt x="0" y="4316"/>
                  </a:lnTo>
                  <a:lnTo>
                    <a:pt x="0" y="2750"/>
                  </a:lnTo>
                  <a:lnTo>
                    <a:pt x="259" y="1573"/>
                  </a:lnTo>
                  <a:lnTo>
                    <a:pt x="648" y="78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346798" y="1480848"/>
              <a:ext cx="286924" cy="87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" y="2853"/>
                  </a:moveTo>
                  <a:lnTo>
                    <a:pt x="2119" y="2449"/>
                  </a:lnTo>
                  <a:lnTo>
                    <a:pt x="3313" y="2449"/>
                  </a:lnTo>
                  <a:lnTo>
                    <a:pt x="4505" y="3265"/>
                  </a:lnTo>
                  <a:lnTo>
                    <a:pt x="5697" y="3670"/>
                  </a:lnTo>
                  <a:lnTo>
                    <a:pt x="6890" y="4486"/>
                  </a:lnTo>
                  <a:lnTo>
                    <a:pt x="7950" y="4891"/>
                  </a:lnTo>
                  <a:lnTo>
                    <a:pt x="9142" y="4486"/>
                  </a:lnTo>
                  <a:lnTo>
                    <a:pt x="10337" y="3670"/>
                  </a:lnTo>
                  <a:lnTo>
                    <a:pt x="11263" y="3670"/>
                  </a:lnTo>
                  <a:lnTo>
                    <a:pt x="12190" y="2853"/>
                  </a:lnTo>
                  <a:lnTo>
                    <a:pt x="13120" y="2449"/>
                  </a:lnTo>
                  <a:lnTo>
                    <a:pt x="14046" y="1632"/>
                  </a:lnTo>
                  <a:lnTo>
                    <a:pt x="14973" y="1228"/>
                  </a:lnTo>
                  <a:lnTo>
                    <a:pt x="15769" y="816"/>
                  </a:lnTo>
                  <a:lnTo>
                    <a:pt x="16698" y="816"/>
                  </a:lnTo>
                  <a:lnTo>
                    <a:pt x="17625" y="1228"/>
                  </a:lnTo>
                  <a:lnTo>
                    <a:pt x="18420" y="816"/>
                  </a:lnTo>
                  <a:lnTo>
                    <a:pt x="19216" y="411"/>
                  </a:lnTo>
                  <a:lnTo>
                    <a:pt x="20009" y="0"/>
                  </a:lnTo>
                  <a:lnTo>
                    <a:pt x="20938" y="411"/>
                  </a:lnTo>
                  <a:lnTo>
                    <a:pt x="21600" y="4081"/>
                  </a:lnTo>
                  <a:lnTo>
                    <a:pt x="21600" y="7744"/>
                  </a:lnTo>
                  <a:lnTo>
                    <a:pt x="21335" y="11414"/>
                  </a:lnTo>
                  <a:lnTo>
                    <a:pt x="20805" y="15084"/>
                  </a:lnTo>
                  <a:lnTo>
                    <a:pt x="20408" y="16709"/>
                  </a:lnTo>
                  <a:lnTo>
                    <a:pt x="20009" y="17526"/>
                  </a:lnTo>
                  <a:lnTo>
                    <a:pt x="19481" y="18342"/>
                  </a:lnTo>
                  <a:lnTo>
                    <a:pt x="17625" y="18342"/>
                  </a:lnTo>
                  <a:lnTo>
                    <a:pt x="16963" y="18747"/>
                  </a:lnTo>
                  <a:lnTo>
                    <a:pt x="16433" y="19158"/>
                  </a:lnTo>
                  <a:lnTo>
                    <a:pt x="14842" y="19563"/>
                  </a:lnTo>
                  <a:lnTo>
                    <a:pt x="13251" y="20379"/>
                  </a:lnTo>
                  <a:lnTo>
                    <a:pt x="11660" y="20790"/>
                  </a:lnTo>
                  <a:lnTo>
                    <a:pt x="10071" y="21195"/>
                  </a:lnTo>
                  <a:lnTo>
                    <a:pt x="8349" y="21600"/>
                  </a:lnTo>
                  <a:lnTo>
                    <a:pt x="5167" y="20790"/>
                  </a:lnTo>
                  <a:lnTo>
                    <a:pt x="3710" y="19158"/>
                  </a:lnTo>
                  <a:lnTo>
                    <a:pt x="2914" y="18747"/>
                  </a:lnTo>
                  <a:lnTo>
                    <a:pt x="1988" y="18342"/>
                  </a:lnTo>
                  <a:lnTo>
                    <a:pt x="1324" y="17526"/>
                  </a:lnTo>
                  <a:lnTo>
                    <a:pt x="927" y="15488"/>
                  </a:lnTo>
                  <a:lnTo>
                    <a:pt x="795" y="13046"/>
                  </a:lnTo>
                  <a:lnTo>
                    <a:pt x="662" y="10598"/>
                  </a:lnTo>
                  <a:lnTo>
                    <a:pt x="530" y="8560"/>
                  </a:lnTo>
                  <a:lnTo>
                    <a:pt x="0" y="6523"/>
                  </a:lnTo>
                  <a:lnTo>
                    <a:pt x="131" y="5707"/>
                  </a:lnTo>
                  <a:lnTo>
                    <a:pt x="397" y="4486"/>
                  </a:lnTo>
                  <a:lnTo>
                    <a:pt x="530" y="3670"/>
                  </a:lnTo>
                  <a:lnTo>
                    <a:pt x="795" y="28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362633" y="1648515"/>
              <a:ext cx="274611" cy="9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7" y="0"/>
                  </a:moveTo>
                  <a:lnTo>
                    <a:pt x="1523" y="0"/>
                  </a:lnTo>
                  <a:lnTo>
                    <a:pt x="2077" y="780"/>
                  </a:lnTo>
                  <a:lnTo>
                    <a:pt x="2631" y="1177"/>
                  </a:lnTo>
                  <a:lnTo>
                    <a:pt x="3185" y="1567"/>
                  </a:lnTo>
                  <a:lnTo>
                    <a:pt x="3739" y="2354"/>
                  </a:lnTo>
                  <a:lnTo>
                    <a:pt x="4847" y="2354"/>
                  </a:lnTo>
                  <a:lnTo>
                    <a:pt x="6784" y="3141"/>
                  </a:lnTo>
                  <a:lnTo>
                    <a:pt x="8723" y="3531"/>
                  </a:lnTo>
                  <a:lnTo>
                    <a:pt x="10663" y="3927"/>
                  </a:lnTo>
                  <a:lnTo>
                    <a:pt x="12600" y="4317"/>
                  </a:lnTo>
                  <a:lnTo>
                    <a:pt x="14539" y="4317"/>
                  </a:lnTo>
                  <a:lnTo>
                    <a:pt x="16478" y="3927"/>
                  </a:lnTo>
                  <a:lnTo>
                    <a:pt x="18415" y="3531"/>
                  </a:lnTo>
                  <a:lnTo>
                    <a:pt x="20215" y="2744"/>
                  </a:lnTo>
                  <a:lnTo>
                    <a:pt x="20909" y="2744"/>
                  </a:lnTo>
                  <a:lnTo>
                    <a:pt x="21323" y="3141"/>
                  </a:lnTo>
                  <a:lnTo>
                    <a:pt x="21600" y="4317"/>
                  </a:lnTo>
                  <a:lnTo>
                    <a:pt x="21463" y="9031"/>
                  </a:lnTo>
                  <a:lnTo>
                    <a:pt x="21463" y="13745"/>
                  </a:lnTo>
                  <a:lnTo>
                    <a:pt x="21046" y="18069"/>
                  </a:lnTo>
                  <a:lnTo>
                    <a:pt x="19800" y="20033"/>
                  </a:lnTo>
                  <a:lnTo>
                    <a:pt x="18001" y="20813"/>
                  </a:lnTo>
                  <a:lnTo>
                    <a:pt x="16339" y="21210"/>
                  </a:lnTo>
                  <a:lnTo>
                    <a:pt x="14539" y="21600"/>
                  </a:lnTo>
                  <a:lnTo>
                    <a:pt x="11077" y="21600"/>
                  </a:lnTo>
                  <a:lnTo>
                    <a:pt x="9415" y="21210"/>
                  </a:lnTo>
                  <a:lnTo>
                    <a:pt x="7615" y="20813"/>
                  </a:lnTo>
                  <a:lnTo>
                    <a:pt x="5953" y="19636"/>
                  </a:lnTo>
                  <a:lnTo>
                    <a:pt x="5124" y="19246"/>
                  </a:lnTo>
                  <a:lnTo>
                    <a:pt x="4430" y="18850"/>
                  </a:lnTo>
                  <a:lnTo>
                    <a:pt x="3599" y="18459"/>
                  </a:lnTo>
                  <a:lnTo>
                    <a:pt x="2216" y="16886"/>
                  </a:lnTo>
                  <a:lnTo>
                    <a:pt x="1523" y="15709"/>
                  </a:lnTo>
                  <a:lnTo>
                    <a:pt x="831" y="14532"/>
                  </a:lnTo>
                  <a:lnTo>
                    <a:pt x="277" y="13355"/>
                  </a:lnTo>
                  <a:lnTo>
                    <a:pt x="137" y="10605"/>
                  </a:lnTo>
                  <a:lnTo>
                    <a:pt x="0" y="7458"/>
                  </a:lnTo>
                  <a:lnTo>
                    <a:pt x="0" y="117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364380" y="1778340"/>
              <a:ext cx="286952" cy="8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0" y="0"/>
                  </a:moveTo>
                  <a:lnTo>
                    <a:pt x="1591" y="428"/>
                  </a:lnTo>
                  <a:lnTo>
                    <a:pt x="2518" y="1269"/>
                  </a:lnTo>
                  <a:lnTo>
                    <a:pt x="3447" y="1697"/>
                  </a:lnTo>
                  <a:lnTo>
                    <a:pt x="4373" y="2117"/>
                  </a:lnTo>
                  <a:lnTo>
                    <a:pt x="5300" y="2545"/>
                  </a:lnTo>
                  <a:lnTo>
                    <a:pt x="6229" y="2966"/>
                  </a:lnTo>
                  <a:lnTo>
                    <a:pt x="7156" y="3386"/>
                  </a:lnTo>
                  <a:lnTo>
                    <a:pt x="8217" y="3386"/>
                  </a:lnTo>
                  <a:lnTo>
                    <a:pt x="9277" y="4234"/>
                  </a:lnTo>
                  <a:lnTo>
                    <a:pt x="10335" y="5083"/>
                  </a:lnTo>
                  <a:lnTo>
                    <a:pt x="12456" y="5083"/>
                  </a:lnTo>
                  <a:lnTo>
                    <a:pt x="13517" y="4662"/>
                  </a:lnTo>
                  <a:lnTo>
                    <a:pt x="14577" y="4234"/>
                  </a:lnTo>
                  <a:lnTo>
                    <a:pt x="15769" y="3814"/>
                  </a:lnTo>
                  <a:lnTo>
                    <a:pt x="16830" y="3386"/>
                  </a:lnTo>
                  <a:lnTo>
                    <a:pt x="17757" y="2117"/>
                  </a:lnTo>
                  <a:lnTo>
                    <a:pt x="18684" y="1269"/>
                  </a:lnTo>
                  <a:lnTo>
                    <a:pt x="19613" y="1269"/>
                  </a:lnTo>
                  <a:lnTo>
                    <a:pt x="20408" y="2966"/>
                  </a:lnTo>
                  <a:lnTo>
                    <a:pt x="20805" y="5083"/>
                  </a:lnTo>
                  <a:lnTo>
                    <a:pt x="21335" y="7200"/>
                  </a:lnTo>
                  <a:lnTo>
                    <a:pt x="21600" y="9745"/>
                  </a:lnTo>
                  <a:lnTo>
                    <a:pt x="21466" y="12710"/>
                  </a:lnTo>
                  <a:lnTo>
                    <a:pt x="20938" y="13979"/>
                  </a:lnTo>
                  <a:lnTo>
                    <a:pt x="20408" y="15248"/>
                  </a:lnTo>
                  <a:lnTo>
                    <a:pt x="19744" y="16097"/>
                  </a:lnTo>
                  <a:lnTo>
                    <a:pt x="19214" y="17366"/>
                  </a:lnTo>
                  <a:lnTo>
                    <a:pt x="17890" y="19062"/>
                  </a:lnTo>
                  <a:lnTo>
                    <a:pt x="17095" y="19910"/>
                  </a:lnTo>
                  <a:lnTo>
                    <a:pt x="16431" y="19910"/>
                  </a:lnTo>
                  <a:lnTo>
                    <a:pt x="15504" y="21179"/>
                  </a:lnTo>
                  <a:lnTo>
                    <a:pt x="14444" y="21600"/>
                  </a:lnTo>
                  <a:lnTo>
                    <a:pt x="13517" y="21600"/>
                  </a:lnTo>
                  <a:lnTo>
                    <a:pt x="12456" y="21179"/>
                  </a:lnTo>
                  <a:lnTo>
                    <a:pt x="11396" y="21179"/>
                  </a:lnTo>
                  <a:lnTo>
                    <a:pt x="10335" y="20752"/>
                  </a:lnTo>
                  <a:lnTo>
                    <a:pt x="9277" y="20331"/>
                  </a:lnTo>
                  <a:lnTo>
                    <a:pt x="8217" y="20331"/>
                  </a:lnTo>
                  <a:lnTo>
                    <a:pt x="8083" y="19910"/>
                  </a:lnTo>
                  <a:lnTo>
                    <a:pt x="6096" y="19910"/>
                  </a:lnTo>
                  <a:lnTo>
                    <a:pt x="5169" y="19483"/>
                  </a:lnTo>
                  <a:lnTo>
                    <a:pt x="4242" y="18634"/>
                  </a:lnTo>
                  <a:lnTo>
                    <a:pt x="3313" y="17786"/>
                  </a:lnTo>
                  <a:lnTo>
                    <a:pt x="2386" y="16517"/>
                  </a:lnTo>
                  <a:lnTo>
                    <a:pt x="1724" y="14828"/>
                  </a:lnTo>
                  <a:lnTo>
                    <a:pt x="1060" y="12710"/>
                  </a:lnTo>
                  <a:lnTo>
                    <a:pt x="530" y="10166"/>
                  </a:lnTo>
                  <a:lnTo>
                    <a:pt x="0" y="4234"/>
                  </a:lnTo>
                  <a:lnTo>
                    <a:pt x="134" y="1269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413689" y="1033808"/>
              <a:ext cx="540430" cy="13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34"/>
                  </a:moveTo>
                  <a:lnTo>
                    <a:pt x="703" y="2110"/>
                  </a:lnTo>
                  <a:lnTo>
                    <a:pt x="1407" y="1583"/>
                  </a:lnTo>
                  <a:lnTo>
                    <a:pt x="2041" y="1317"/>
                  </a:lnTo>
                  <a:lnTo>
                    <a:pt x="2743" y="1055"/>
                  </a:lnTo>
                  <a:lnTo>
                    <a:pt x="5558" y="1055"/>
                  </a:lnTo>
                  <a:lnTo>
                    <a:pt x="6121" y="793"/>
                  </a:lnTo>
                  <a:lnTo>
                    <a:pt x="6684" y="528"/>
                  </a:lnTo>
                  <a:lnTo>
                    <a:pt x="7809" y="528"/>
                  </a:lnTo>
                  <a:lnTo>
                    <a:pt x="8372" y="793"/>
                  </a:lnTo>
                  <a:lnTo>
                    <a:pt x="9920" y="793"/>
                  </a:lnTo>
                  <a:lnTo>
                    <a:pt x="10905" y="266"/>
                  </a:lnTo>
                  <a:lnTo>
                    <a:pt x="11890" y="0"/>
                  </a:lnTo>
                  <a:lnTo>
                    <a:pt x="12805" y="266"/>
                  </a:lnTo>
                  <a:lnTo>
                    <a:pt x="13790" y="528"/>
                  </a:lnTo>
                  <a:lnTo>
                    <a:pt x="14704" y="1317"/>
                  </a:lnTo>
                  <a:lnTo>
                    <a:pt x="15690" y="2110"/>
                  </a:lnTo>
                  <a:lnTo>
                    <a:pt x="16604" y="2634"/>
                  </a:lnTo>
                  <a:lnTo>
                    <a:pt x="17519" y="3427"/>
                  </a:lnTo>
                  <a:lnTo>
                    <a:pt x="18082" y="3689"/>
                  </a:lnTo>
                  <a:lnTo>
                    <a:pt x="18574" y="3950"/>
                  </a:lnTo>
                  <a:lnTo>
                    <a:pt x="19137" y="4216"/>
                  </a:lnTo>
                  <a:lnTo>
                    <a:pt x="19700" y="4744"/>
                  </a:lnTo>
                  <a:lnTo>
                    <a:pt x="20192" y="5271"/>
                  </a:lnTo>
                  <a:lnTo>
                    <a:pt x="20684" y="6322"/>
                  </a:lnTo>
                  <a:lnTo>
                    <a:pt x="21178" y="7377"/>
                  </a:lnTo>
                  <a:lnTo>
                    <a:pt x="21600" y="8694"/>
                  </a:lnTo>
                  <a:lnTo>
                    <a:pt x="21459" y="9483"/>
                  </a:lnTo>
                  <a:lnTo>
                    <a:pt x="21247" y="10011"/>
                  </a:lnTo>
                  <a:lnTo>
                    <a:pt x="20966" y="10538"/>
                  </a:lnTo>
                  <a:lnTo>
                    <a:pt x="20755" y="11066"/>
                  </a:lnTo>
                  <a:lnTo>
                    <a:pt x="20404" y="11855"/>
                  </a:lnTo>
                  <a:lnTo>
                    <a:pt x="20052" y="12383"/>
                  </a:lnTo>
                  <a:lnTo>
                    <a:pt x="19629" y="12906"/>
                  </a:lnTo>
                  <a:lnTo>
                    <a:pt x="19278" y="13434"/>
                  </a:lnTo>
                  <a:lnTo>
                    <a:pt x="18856" y="13699"/>
                  </a:lnTo>
                  <a:lnTo>
                    <a:pt x="18433" y="14227"/>
                  </a:lnTo>
                  <a:lnTo>
                    <a:pt x="18082" y="14489"/>
                  </a:lnTo>
                  <a:lnTo>
                    <a:pt x="17660" y="15016"/>
                  </a:lnTo>
                  <a:lnTo>
                    <a:pt x="17027" y="15544"/>
                  </a:lnTo>
                  <a:lnTo>
                    <a:pt x="16464" y="16067"/>
                  </a:lnTo>
                  <a:lnTo>
                    <a:pt x="15831" y="16595"/>
                  </a:lnTo>
                  <a:lnTo>
                    <a:pt x="15197" y="16861"/>
                  </a:lnTo>
                  <a:lnTo>
                    <a:pt x="14564" y="17388"/>
                  </a:lnTo>
                  <a:lnTo>
                    <a:pt x="13931" y="17650"/>
                  </a:lnTo>
                  <a:lnTo>
                    <a:pt x="13298" y="18177"/>
                  </a:lnTo>
                  <a:lnTo>
                    <a:pt x="12664" y="18439"/>
                  </a:lnTo>
                  <a:lnTo>
                    <a:pt x="11890" y="18966"/>
                  </a:lnTo>
                  <a:lnTo>
                    <a:pt x="11116" y="19228"/>
                  </a:lnTo>
                  <a:lnTo>
                    <a:pt x="10272" y="19756"/>
                  </a:lnTo>
                  <a:lnTo>
                    <a:pt x="9498" y="20283"/>
                  </a:lnTo>
                  <a:lnTo>
                    <a:pt x="8724" y="20545"/>
                  </a:lnTo>
                  <a:lnTo>
                    <a:pt x="7950" y="21072"/>
                  </a:lnTo>
                  <a:lnTo>
                    <a:pt x="7106" y="21338"/>
                  </a:lnTo>
                  <a:lnTo>
                    <a:pt x="6332" y="21600"/>
                  </a:lnTo>
                  <a:lnTo>
                    <a:pt x="5839" y="21600"/>
                  </a:lnTo>
                  <a:lnTo>
                    <a:pt x="5417" y="21338"/>
                  </a:lnTo>
                  <a:lnTo>
                    <a:pt x="4995" y="21338"/>
                  </a:lnTo>
                  <a:lnTo>
                    <a:pt x="4573" y="21072"/>
                  </a:lnTo>
                  <a:lnTo>
                    <a:pt x="4151" y="20811"/>
                  </a:lnTo>
                  <a:lnTo>
                    <a:pt x="3729" y="20545"/>
                  </a:lnTo>
                  <a:lnTo>
                    <a:pt x="3306" y="20545"/>
                  </a:lnTo>
                  <a:lnTo>
                    <a:pt x="2814" y="20283"/>
                  </a:lnTo>
                  <a:lnTo>
                    <a:pt x="2462" y="18177"/>
                  </a:lnTo>
                  <a:lnTo>
                    <a:pt x="2041" y="15805"/>
                  </a:lnTo>
                  <a:lnTo>
                    <a:pt x="1688" y="13699"/>
                  </a:lnTo>
                  <a:lnTo>
                    <a:pt x="1337" y="11328"/>
                  </a:lnTo>
                  <a:lnTo>
                    <a:pt x="984" y="9222"/>
                  </a:lnTo>
                  <a:lnTo>
                    <a:pt x="633" y="7111"/>
                  </a:lnTo>
                  <a:lnTo>
                    <a:pt x="282" y="4744"/>
                  </a:lnTo>
                  <a:lnTo>
                    <a:pt x="0" y="2634"/>
                  </a:lnTo>
                  <a:close/>
                </a:path>
              </a:pathLst>
            </a:custGeom>
            <a:solidFill>
              <a:srgbClr val="33F2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869616" y="1564695"/>
              <a:ext cx="871364" cy="63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" y="13882"/>
                  </a:moveTo>
                  <a:lnTo>
                    <a:pt x="262" y="13659"/>
                  </a:lnTo>
                  <a:lnTo>
                    <a:pt x="349" y="13382"/>
                  </a:lnTo>
                  <a:lnTo>
                    <a:pt x="349" y="13104"/>
                  </a:lnTo>
                  <a:lnTo>
                    <a:pt x="437" y="12827"/>
                  </a:lnTo>
                  <a:lnTo>
                    <a:pt x="611" y="12215"/>
                  </a:lnTo>
                  <a:lnTo>
                    <a:pt x="829" y="11549"/>
                  </a:lnTo>
                  <a:lnTo>
                    <a:pt x="1047" y="10939"/>
                  </a:lnTo>
                  <a:lnTo>
                    <a:pt x="1309" y="10328"/>
                  </a:lnTo>
                  <a:lnTo>
                    <a:pt x="1484" y="9717"/>
                  </a:lnTo>
                  <a:lnTo>
                    <a:pt x="1701" y="9051"/>
                  </a:lnTo>
                  <a:lnTo>
                    <a:pt x="1876" y="8440"/>
                  </a:lnTo>
                  <a:lnTo>
                    <a:pt x="2007" y="7773"/>
                  </a:lnTo>
                  <a:lnTo>
                    <a:pt x="2095" y="7274"/>
                  </a:lnTo>
                  <a:lnTo>
                    <a:pt x="2225" y="6774"/>
                  </a:lnTo>
                  <a:lnTo>
                    <a:pt x="2357" y="6274"/>
                  </a:lnTo>
                  <a:lnTo>
                    <a:pt x="2531" y="5885"/>
                  </a:lnTo>
                  <a:lnTo>
                    <a:pt x="2880" y="4997"/>
                  </a:lnTo>
                  <a:lnTo>
                    <a:pt x="3054" y="4553"/>
                  </a:lnTo>
                  <a:lnTo>
                    <a:pt x="3229" y="4109"/>
                  </a:lnTo>
                  <a:lnTo>
                    <a:pt x="3360" y="3665"/>
                  </a:lnTo>
                  <a:lnTo>
                    <a:pt x="3534" y="3276"/>
                  </a:lnTo>
                  <a:lnTo>
                    <a:pt x="3709" y="2832"/>
                  </a:lnTo>
                  <a:lnTo>
                    <a:pt x="3883" y="2443"/>
                  </a:lnTo>
                  <a:lnTo>
                    <a:pt x="4145" y="1832"/>
                  </a:lnTo>
                  <a:lnTo>
                    <a:pt x="4276" y="1222"/>
                  </a:lnTo>
                  <a:lnTo>
                    <a:pt x="4451" y="610"/>
                  </a:lnTo>
                  <a:lnTo>
                    <a:pt x="4669" y="0"/>
                  </a:lnTo>
                  <a:lnTo>
                    <a:pt x="4757" y="0"/>
                  </a:lnTo>
                  <a:lnTo>
                    <a:pt x="4844" y="110"/>
                  </a:lnTo>
                  <a:lnTo>
                    <a:pt x="4887" y="166"/>
                  </a:lnTo>
                  <a:lnTo>
                    <a:pt x="4931" y="222"/>
                  </a:lnTo>
                  <a:lnTo>
                    <a:pt x="5324" y="555"/>
                  </a:lnTo>
                  <a:lnTo>
                    <a:pt x="5760" y="833"/>
                  </a:lnTo>
                  <a:lnTo>
                    <a:pt x="6196" y="1054"/>
                  </a:lnTo>
                  <a:lnTo>
                    <a:pt x="6633" y="1222"/>
                  </a:lnTo>
                  <a:lnTo>
                    <a:pt x="7069" y="1388"/>
                  </a:lnTo>
                  <a:lnTo>
                    <a:pt x="7549" y="1499"/>
                  </a:lnTo>
                  <a:lnTo>
                    <a:pt x="8073" y="1609"/>
                  </a:lnTo>
                  <a:lnTo>
                    <a:pt x="8553" y="1609"/>
                  </a:lnTo>
                  <a:lnTo>
                    <a:pt x="8771" y="1554"/>
                  </a:lnTo>
                  <a:lnTo>
                    <a:pt x="8945" y="1499"/>
                  </a:lnTo>
                  <a:lnTo>
                    <a:pt x="9164" y="1499"/>
                  </a:lnTo>
                  <a:lnTo>
                    <a:pt x="9382" y="1443"/>
                  </a:lnTo>
                  <a:lnTo>
                    <a:pt x="9600" y="1388"/>
                  </a:lnTo>
                  <a:lnTo>
                    <a:pt x="10255" y="1388"/>
                  </a:lnTo>
                  <a:lnTo>
                    <a:pt x="10429" y="1332"/>
                  </a:lnTo>
                  <a:lnTo>
                    <a:pt x="10560" y="1277"/>
                  </a:lnTo>
                  <a:lnTo>
                    <a:pt x="10735" y="1277"/>
                  </a:lnTo>
                  <a:lnTo>
                    <a:pt x="10909" y="1222"/>
                  </a:lnTo>
                  <a:lnTo>
                    <a:pt x="11694" y="1222"/>
                  </a:lnTo>
                  <a:lnTo>
                    <a:pt x="12262" y="1165"/>
                  </a:lnTo>
                  <a:lnTo>
                    <a:pt x="13353" y="1165"/>
                  </a:lnTo>
                  <a:lnTo>
                    <a:pt x="13920" y="1110"/>
                  </a:lnTo>
                  <a:lnTo>
                    <a:pt x="14444" y="999"/>
                  </a:lnTo>
                  <a:lnTo>
                    <a:pt x="14967" y="888"/>
                  </a:lnTo>
                  <a:lnTo>
                    <a:pt x="15447" y="665"/>
                  </a:lnTo>
                  <a:lnTo>
                    <a:pt x="15927" y="388"/>
                  </a:lnTo>
                  <a:lnTo>
                    <a:pt x="16014" y="333"/>
                  </a:lnTo>
                  <a:lnTo>
                    <a:pt x="16146" y="278"/>
                  </a:lnTo>
                  <a:lnTo>
                    <a:pt x="16233" y="166"/>
                  </a:lnTo>
                  <a:lnTo>
                    <a:pt x="16320" y="166"/>
                  </a:lnTo>
                  <a:lnTo>
                    <a:pt x="16451" y="388"/>
                  </a:lnTo>
                  <a:lnTo>
                    <a:pt x="16538" y="665"/>
                  </a:lnTo>
                  <a:lnTo>
                    <a:pt x="16582" y="888"/>
                  </a:lnTo>
                  <a:lnTo>
                    <a:pt x="16669" y="1165"/>
                  </a:lnTo>
                  <a:lnTo>
                    <a:pt x="16975" y="1832"/>
                  </a:lnTo>
                  <a:lnTo>
                    <a:pt x="17193" y="2498"/>
                  </a:lnTo>
                  <a:lnTo>
                    <a:pt x="17411" y="3165"/>
                  </a:lnTo>
                  <a:lnTo>
                    <a:pt x="17847" y="4497"/>
                  </a:lnTo>
                  <a:lnTo>
                    <a:pt x="18109" y="5108"/>
                  </a:lnTo>
                  <a:lnTo>
                    <a:pt x="18414" y="5774"/>
                  </a:lnTo>
                  <a:lnTo>
                    <a:pt x="18764" y="6385"/>
                  </a:lnTo>
                  <a:lnTo>
                    <a:pt x="19025" y="7163"/>
                  </a:lnTo>
                  <a:lnTo>
                    <a:pt x="19287" y="7884"/>
                  </a:lnTo>
                  <a:lnTo>
                    <a:pt x="19593" y="8606"/>
                  </a:lnTo>
                  <a:lnTo>
                    <a:pt x="19942" y="9328"/>
                  </a:lnTo>
                  <a:lnTo>
                    <a:pt x="20247" y="10050"/>
                  </a:lnTo>
                  <a:lnTo>
                    <a:pt x="20596" y="10772"/>
                  </a:lnTo>
                  <a:lnTo>
                    <a:pt x="20902" y="11549"/>
                  </a:lnTo>
                  <a:lnTo>
                    <a:pt x="21163" y="12327"/>
                  </a:lnTo>
                  <a:lnTo>
                    <a:pt x="21425" y="13159"/>
                  </a:lnTo>
                  <a:lnTo>
                    <a:pt x="21600" y="14048"/>
                  </a:lnTo>
                  <a:lnTo>
                    <a:pt x="21600" y="14992"/>
                  </a:lnTo>
                  <a:lnTo>
                    <a:pt x="21425" y="15880"/>
                  </a:lnTo>
                  <a:lnTo>
                    <a:pt x="21338" y="16047"/>
                  </a:lnTo>
                  <a:lnTo>
                    <a:pt x="21338" y="16214"/>
                  </a:lnTo>
                  <a:lnTo>
                    <a:pt x="21295" y="16380"/>
                  </a:lnTo>
                  <a:lnTo>
                    <a:pt x="21295" y="16547"/>
                  </a:lnTo>
                  <a:lnTo>
                    <a:pt x="21033" y="16769"/>
                  </a:lnTo>
                  <a:lnTo>
                    <a:pt x="20509" y="17324"/>
                  </a:lnTo>
                  <a:lnTo>
                    <a:pt x="20291" y="17602"/>
                  </a:lnTo>
                  <a:lnTo>
                    <a:pt x="20029" y="17879"/>
                  </a:lnTo>
                  <a:lnTo>
                    <a:pt x="19811" y="18157"/>
                  </a:lnTo>
                  <a:lnTo>
                    <a:pt x="19549" y="18379"/>
                  </a:lnTo>
                  <a:lnTo>
                    <a:pt x="19244" y="18546"/>
                  </a:lnTo>
                  <a:lnTo>
                    <a:pt x="18808" y="18934"/>
                  </a:lnTo>
                  <a:lnTo>
                    <a:pt x="18371" y="19268"/>
                  </a:lnTo>
                  <a:lnTo>
                    <a:pt x="17934" y="19546"/>
                  </a:lnTo>
                  <a:lnTo>
                    <a:pt x="17455" y="19823"/>
                  </a:lnTo>
                  <a:lnTo>
                    <a:pt x="17018" y="20101"/>
                  </a:lnTo>
                  <a:lnTo>
                    <a:pt x="16058" y="20656"/>
                  </a:lnTo>
                  <a:lnTo>
                    <a:pt x="15622" y="20989"/>
                  </a:lnTo>
                  <a:lnTo>
                    <a:pt x="14880" y="21266"/>
                  </a:lnTo>
                  <a:lnTo>
                    <a:pt x="14051" y="21489"/>
                  </a:lnTo>
                  <a:lnTo>
                    <a:pt x="13222" y="21545"/>
                  </a:lnTo>
                  <a:lnTo>
                    <a:pt x="12393" y="21600"/>
                  </a:lnTo>
                  <a:lnTo>
                    <a:pt x="11520" y="21600"/>
                  </a:lnTo>
                  <a:lnTo>
                    <a:pt x="10647" y="21545"/>
                  </a:lnTo>
                  <a:lnTo>
                    <a:pt x="9774" y="21545"/>
                  </a:lnTo>
                  <a:lnTo>
                    <a:pt x="8902" y="21600"/>
                  </a:lnTo>
                  <a:lnTo>
                    <a:pt x="8422" y="21600"/>
                  </a:lnTo>
                  <a:lnTo>
                    <a:pt x="7898" y="21545"/>
                  </a:lnTo>
                  <a:lnTo>
                    <a:pt x="7418" y="21489"/>
                  </a:lnTo>
                  <a:lnTo>
                    <a:pt x="6895" y="21434"/>
                  </a:lnTo>
                  <a:lnTo>
                    <a:pt x="6415" y="21322"/>
                  </a:lnTo>
                  <a:lnTo>
                    <a:pt x="5935" y="21156"/>
                  </a:lnTo>
                  <a:lnTo>
                    <a:pt x="5454" y="20934"/>
                  </a:lnTo>
                  <a:lnTo>
                    <a:pt x="5018" y="20711"/>
                  </a:lnTo>
                  <a:lnTo>
                    <a:pt x="4625" y="20601"/>
                  </a:lnTo>
                  <a:lnTo>
                    <a:pt x="4233" y="20490"/>
                  </a:lnTo>
                  <a:lnTo>
                    <a:pt x="3840" y="20434"/>
                  </a:lnTo>
                  <a:lnTo>
                    <a:pt x="3447" y="20322"/>
                  </a:lnTo>
                  <a:lnTo>
                    <a:pt x="3054" y="20267"/>
                  </a:lnTo>
                  <a:lnTo>
                    <a:pt x="2705" y="20101"/>
                  </a:lnTo>
                  <a:lnTo>
                    <a:pt x="2313" y="19990"/>
                  </a:lnTo>
                  <a:lnTo>
                    <a:pt x="2007" y="19767"/>
                  </a:lnTo>
                  <a:lnTo>
                    <a:pt x="1701" y="19601"/>
                  </a:lnTo>
                  <a:lnTo>
                    <a:pt x="1396" y="19434"/>
                  </a:lnTo>
                  <a:lnTo>
                    <a:pt x="1134" y="19212"/>
                  </a:lnTo>
                  <a:lnTo>
                    <a:pt x="872" y="18934"/>
                  </a:lnTo>
                  <a:lnTo>
                    <a:pt x="437" y="18379"/>
                  </a:lnTo>
                  <a:lnTo>
                    <a:pt x="305" y="17991"/>
                  </a:lnTo>
                  <a:lnTo>
                    <a:pt x="175" y="17602"/>
                  </a:lnTo>
                  <a:lnTo>
                    <a:pt x="175" y="17490"/>
                  </a:lnTo>
                  <a:lnTo>
                    <a:pt x="218" y="17435"/>
                  </a:lnTo>
                  <a:lnTo>
                    <a:pt x="218" y="17269"/>
                  </a:lnTo>
                  <a:lnTo>
                    <a:pt x="0" y="16491"/>
                  </a:lnTo>
                  <a:lnTo>
                    <a:pt x="0" y="15659"/>
                  </a:lnTo>
                  <a:lnTo>
                    <a:pt x="87" y="14770"/>
                  </a:lnTo>
                  <a:lnTo>
                    <a:pt x="87" y="13882"/>
                  </a:lnTo>
                  <a:close/>
                </a:path>
              </a:pathLst>
            </a:custGeom>
            <a:solidFill>
              <a:srgbClr val="FF66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774548" y="2299353"/>
              <a:ext cx="1094946" cy="892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7" y="7160"/>
                  </a:moveTo>
                  <a:lnTo>
                    <a:pt x="695" y="7041"/>
                  </a:lnTo>
                  <a:lnTo>
                    <a:pt x="1007" y="6961"/>
                  </a:lnTo>
                  <a:lnTo>
                    <a:pt x="1563" y="6723"/>
                  </a:lnTo>
                  <a:lnTo>
                    <a:pt x="1840" y="6603"/>
                  </a:lnTo>
                  <a:lnTo>
                    <a:pt x="2118" y="6484"/>
                  </a:lnTo>
                  <a:lnTo>
                    <a:pt x="2362" y="6285"/>
                  </a:lnTo>
                  <a:lnTo>
                    <a:pt x="2605" y="6086"/>
                  </a:lnTo>
                  <a:lnTo>
                    <a:pt x="2883" y="5967"/>
                  </a:lnTo>
                  <a:lnTo>
                    <a:pt x="3195" y="5848"/>
                  </a:lnTo>
                  <a:lnTo>
                    <a:pt x="3473" y="5768"/>
                  </a:lnTo>
                  <a:lnTo>
                    <a:pt x="3785" y="5688"/>
                  </a:lnTo>
                  <a:lnTo>
                    <a:pt x="4098" y="5569"/>
                  </a:lnTo>
                  <a:lnTo>
                    <a:pt x="4376" y="5490"/>
                  </a:lnTo>
                  <a:lnTo>
                    <a:pt x="4688" y="5410"/>
                  </a:lnTo>
                  <a:lnTo>
                    <a:pt x="4966" y="5291"/>
                  </a:lnTo>
                  <a:lnTo>
                    <a:pt x="5140" y="5172"/>
                  </a:lnTo>
                  <a:lnTo>
                    <a:pt x="5348" y="5092"/>
                  </a:lnTo>
                  <a:lnTo>
                    <a:pt x="5522" y="5012"/>
                  </a:lnTo>
                  <a:lnTo>
                    <a:pt x="5730" y="4932"/>
                  </a:lnTo>
                  <a:lnTo>
                    <a:pt x="5904" y="4813"/>
                  </a:lnTo>
                  <a:lnTo>
                    <a:pt x="6112" y="4734"/>
                  </a:lnTo>
                  <a:lnTo>
                    <a:pt x="6285" y="4654"/>
                  </a:lnTo>
                  <a:lnTo>
                    <a:pt x="6494" y="4574"/>
                  </a:lnTo>
                  <a:lnTo>
                    <a:pt x="6876" y="4375"/>
                  </a:lnTo>
                  <a:lnTo>
                    <a:pt x="7293" y="4217"/>
                  </a:lnTo>
                  <a:lnTo>
                    <a:pt x="7675" y="4057"/>
                  </a:lnTo>
                  <a:lnTo>
                    <a:pt x="8091" y="3859"/>
                  </a:lnTo>
                  <a:lnTo>
                    <a:pt x="8473" y="3699"/>
                  </a:lnTo>
                  <a:lnTo>
                    <a:pt x="8890" y="3500"/>
                  </a:lnTo>
                  <a:lnTo>
                    <a:pt x="9272" y="3302"/>
                  </a:lnTo>
                  <a:lnTo>
                    <a:pt x="9619" y="3103"/>
                  </a:lnTo>
                  <a:lnTo>
                    <a:pt x="9828" y="3023"/>
                  </a:lnTo>
                  <a:lnTo>
                    <a:pt x="10001" y="2943"/>
                  </a:lnTo>
                  <a:lnTo>
                    <a:pt x="10210" y="2864"/>
                  </a:lnTo>
                  <a:lnTo>
                    <a:pt x="10383" y="2824"/>
                  </a:lnTo>
                  <a:lnTo>
                    <a:pt x="10557" y="2744"/>
                  </a:lnTo>
                  <a:lnTo>
                    <a:pt x="10766" y="2665"/>
                  </a:lnTo>
                  <a:lnTo>
                    <a:pt x="10939" y="2625"/>
                  </a:lnTo>
                  <a:lnTo>
                    <a:pt x="11147" y="2546"/>
                  </a:lnTo>
                  <a:lnTo>
                    <a:pt x="11182" y="2506"/>
                  </a:lnTo>
                  <a:lnTo>
                    <a:pt x="11251" y="2466"/>
                  </a:lnTo>
                  <a:lnTo>
                    <a:pt x="11321" y="2466"/>
                  </a:lnTo>
                  <a:lnTo>
                    <a:pt x="11356" y="2426"/>
                  </a:lnTo>
                  <a:lnTo>
                    <a:pt x="11564" y="2347"/>
                  </a:lnTo>
                  <a:lnTo>
                    <a:pt x="11772" y="2267"/>
                  </a:lnTo>
                  <a:lnTo>
                    <a:pt x="11981" y="2188"/>
                  </a:lnTo>
                  <a:lnTo>
                    <a:pt x="12814" y="1869"/>
                  </a:lnTo>
                  <a:lnTo>
                    <a:pt x="13022" y="1750"/>
                  </a:lnTo>
                  <a:lnTo>
                    <a:pt x="13196" y="1631"/>
                  </a:lnTo>
                  <a:lnTo>
                    <a:pt x="13370" y="1512"/>
                  </a:lnTo>
                  <a:lnTo>
                    <a:pt x="13544" y="1432"/>
                  </a:lnTo>
                  <a:lnTo>
                    <a:pt x="13752" y="1352"/>
                  </a:lnTo>
                  <a:lnTo>
                    <a:pt x="13925" y="1273"/>
                  </a:lnTo>
                  <a:lnTo>
                    <a:pt x="14134" y="1193"/>
                  </a:lnTo>
                  <a:lnTo>
                    <a:pt x="14481" y="955"/>
                  </a:lnTo>
                  <a:lnTo>
                    <a:pt x="14655" y="795"/>
                  </a:lnTo>
                  <a:lnTo>
                    <a:pt x="14863" y="676"/>
                  </a:lnTo>
                  <a:lnTo>
                    <a:pt x="15037" y="557"/>
                  </a:lnTo>
                  <a:lnTo>
                    <a:pt x="15245" y="477"/>
                  </a:lnTo>
                  <a:lnTo>
                    <a:pt x="15454" y="358"/>
                  </a:lnTo>
                  <a:lnTo>
                    <a:pt x="15627" y="279"/>
                  </a:lnTo>
                  <a:lnTo>
                    <a:pt x="15835" y="159"/>
                  </a:lnTo>
                  <a:lnTo>
                    <a:pt x="16009" y="0"/>
                  </a:lnTo>
                  <a:lnTo>
                    <a:pt x="16183" y="40"/>
                  </a:lnTo>
                  <a:lnTo>
                    <a:pt x="16322" y="119"/>
                  </a:lnTo>
                  <a:lnTo>
                    <a:pt x="16426" y="279"/>
                  </a:lnTo>
                  <a:lnTo>
                    <a:pt x="16530" y="398"/>
                  </a:lnTo>
                  <a:lnTo>
                    <a:pt x="16773" y="716"/>
                  </a:lnTo>
                  <a:lnTo>
                    <a:pt x="17051" y="1034"/>
                  </a:lnTo>
                  <a:lnTo>
                    <a:pt x="17294" y="1352"/>
                  </a:lnTo>
                  <a:lnTo>
                    <a:pt x="17572" y="1671"/>
                  </a:lnTo>
                  <a:lnTo>
                    <a:pt x="17815" y="2029"/>
                  </a:lnTo>
                  <a:lnTo>
                    <a:pt x="18058" y="2347"/>
                  </a:lnTo>
                  <a:lnTo>
                    <a:pt x="18301" y="2705"/>
                  </a:lnTo>
                  <a:lnTo>
                    <a:pt x="18510" y="3023"/>
                  </a:lnTo>
                  <a:lnTo>
                    <a:pt x="18752" y="3302"/>
                  </a:lnTo>
                  <a:lnTo>
                    <a:pt x="18995" y="3500"/>
                  </a:lnTo>
                  <a:lnTo>
                    <a:pt x="19239" y="3699"/>
                  </a:lnTo>
                  <a:lnTo>
                    <a:pt x="19516" y="3898"/>
                  </a:lnTo>
                  <a:lnTo>
                    <a:pt x="19760" y="4097"/>
                  </a:lnTo>
                  <a:lnTo>
                    <a:pt x="20003" y="4296"/>
                  </a:lnTo>
                  <a:lnTo>
                    <a:pt x="20211" y="4535"/>
                  </a:lnTo>
                  <a:lnTo>
                    <a:pt x="20350" y="4853"/>
                  </a:lnTo>
                  <a:lnTo>
                    <a:pt x="20245" y="5012"/>
                  </a:lnTo>
                  <a:lnTo>
                    <a:pt x="20106" y="5172"/>
                  </a:lnTo>
                  <a:lnTo>
                    <a:pt x="19968" y="5291"/>
                  </a:lnTo>
                  <a:lnTo>
                    <a:pt x="19829" y="5449"/>
                  </a:lnTo>
                  <a:lnTo>
                    <a:pt x="19760" y="5449"/>
                  </a:lnTo>
                  <a:lnTo>
                    <a:pt x="19725" y="5490"/>
                  </a:lnTo>
                  <a:lnTo>
                    <a:pt x="19655" y="5529"/>
                  </a:lnTo>
                  <a:lnTo>
                    <a:pt x="19586" y="5569"/>
                  </a:lnTo>
                  <a:lnTo>
                    <a:pt x="19655" y="5688"/>
                  </a:lnTo>
                  <a:lnTo>
                    <a:pt x="19760" y="5768"/>
                  </a:lnTo>
                  <a:lnTo>
                    <a:pt x="19899" y="5848"/>
                  </a:lnTo>
                  <a:lnTo>
                    <a:pt x="20037" y="5848"/>
                  </a:lnTo>
                  <a:lnTo>
                    <a:pt x="20037" y="5887"/>
                  </a:lnTo>
                  <a:lnTo>
                    <a:pt x="20454" y="6047"/>
                  </a:lnTo>
                  <a:lnTo>
                    <a:pt x="20662" y="6086"/>
                  </a:lnTo>
                  <a:lnTo>
                    <a:pt x="20871" y="6166"/>
                  </a:lnTo>
                  <a:lnTo>
                    <a:pt x="21044" y="6245"/>
                  </a:lnTo>
                  <a:lnTo>
                    <a:pt x="21253" y="6324"/>
                  </a:lnTo>
                  <a:lnTo>
                    <a:pt x="21427" y="6444"/>
                  </a:lnTo>
                  <a:lnTo>
                    <a:pt x="21600" y="6563"/>
                  </a:lnTo>
                  <a:lnTo>
                    <a:pt x="21565" y="6842"/>
                  </a:lnTo>
                  <a:lnTo>
                    <a:pt x="21392" y="7121"/>
                  </a:lnTo>
                  <a:lnTo>
                    <a:pt x="21183" y="7359"/>
                  </a:lnTo>
                  <a:lnTo>
                    <a:pt x="20975" y="7637"/>
                  </a:lnTo>
                  <a:lnTo>
                    <a:pt x="20801" y="7876"/>
                  </a:lnTo>
                  <a:lnTo>
                    <a:pt x="20628" y="8154"/>
                  </a:lnTo>
                  <a:lnTo>
                    <a:pt x="20454" y="8433"/>
                  </a:lnTo>
                  <a:lnTo>
                    <a:pt x="20315" y="8752"/>
                  </a:lnTo>
                  <a:lnTo>
                    <a:pt x="20211" y="9070"/>
                  </a:lnTo>
                  <a:lnTo>
                    <a:pt x="20072" y="9467"/>
                  </a:lnTo>
                  <a:lnTo>
                    <a:pt x="19864" y="9865"/>
                  </a:lnTo>
                  <a:lnTo>
                    <a:pt x="19725" y="10223"/>
                  </a:lnTo>
                  <a:lnTo>
                    <a:pt x="19621" y="10660"/>
                  </a:lnTo>
                  <a:lnTo>
                    <a:pt x="19412" y="11217"/>
                  </a:lnTo>
                  <a:lnTo>
                    <a:pt x="19239" y="11775"/>
                  </a:lnTo>
                  <a:lnTo>
                    <a:pt x="19030" y="12371"/>
                  </a:lnTo>
                  <a:lnTo>
                    <a:pt x="18856" y="12928"/>
                  </a:lnTo>
                  <a:lnTo>
                    <a:pt x="18613" y="13525"/>
                  </a:lnTo>
                  <a:lnTo>
                    <a:pt x="18405" y="14082"/>
                  </a:lnTo>
                  <a:lnTo>
                    <a:pt x="18127" y="14599"/>
                  </a:lnTo>
                  <a:lnTo>
                    <a:pt x="17850" y="15116"/>
                  </a:lnTo>
                  <a:lnTo>
                    <a:pt x="17572" y="15752"/>
                  </a:lnTo>
                  <a:lnTo>
                    <a:pt x="17433" y="16071"/>
                  </a:lnTo>
                  <a:lnTo>
                    <a:pt x="17294" y="16389"/>
                  </a:lnTo>
                  <a:lnTo>
                    <a:pt x="17155" y="16668"/>
                  </a:lnTo>
                  <a:lnTo>
                    <a:pt x="17016" y="16986"/>
                  </a:lnTo>
                  <a:lnTo>
                    <a:pt x="16912" y="17344"/>
                  </a:lnTo>
                  <a:lnTo>
                    <a:pt x="16808" y="17662"/>
                  </a:lnTo>
                  <a:lnTo>
                    <a:pt x="16669" y="18100"/>
                  </a:lnTo>
                  <a:lnTo>
                    <a:pt x="16495" y="18537"/>
                  </a:lnTo>
                  <a:lnTo>
                    <a:pt x="16287" y="18975"/>
                  </a:lnTo>
                  <a:lnTo>
                    <a:pt x="16113" y="19372"/>
                  </a:lnTo>
                  <a:lnTo>
                    <a:pt x="15870" y="19770"/>
                  </a:lnTo>
                  <a:lnTo>
                    <a:pt x="15662" y="20168"/>
                  </a:lnTo>
                  <a:lnTo>
                    <a:pt x="15418" y="20566"/>
                  </a:lnTo>
                  <a:lnTo>
                    <a:pt x="15176" y="20963"/>
                  </a:lnTo>
                  <a:lnTo>
                    <a:pt x="15037" y="21282"/>
                  </a:lnTo>
                  <a:lnTo>
                    <a:pt x="14967" y="21481"/>
                  </a:lnTo>
                  <a:lnTo>
                    <a:pt x="14863" y="21600"/>
                  </a:lnTo>
                  <a:lnTo>
                    <a:pt x="14724" y="21560"/>
                  </a:lnTo>
                  <a:lnTo>
                    <a:pt x="14550" y="21560"/>
                  </a:lnTo>
                  <a:lnTo>
                    <a:pt x="14411" y="21520"/>
                  </a:lnTo>
                  <a:lnTo>
                    <a:pt x="14307" y="21441"/>
                  </a:lnTo>
                  <a:lnTo>
                    <a:pt x="14168" y="21401"/>
                  </a:lnTo>
                  <a:lnTo>
                    <a:pt x="14029" y="21361"/>
                  </a:lnTo>
                  <a:lnTo>
                    <a:pt x="13856" y="21361"/>
                  </a:lnTo>
                  <a:lnTo>
                    <a:pt x="13717" y="21321"/>
                  </a:lnTo>
                  <a:lnTo>
                    <a:pt x="13474" y="21282"/>
                  </a:lnTo>
                  <a:lnTo>
                    <a:pt x="13231" y="21202"/>
                  </a:lnTo>
                  <a:lnTo>
                    <a:pt x="12988" y="21162"/>
                  </a:lnTo>
                  <a:lnTo>
                    <a:pt x="12779" y="21083"/>
                  </a:lnTo>
                  <a:lnTo>
                    <a:pt x="12536" y="21003"/>
                  </a:lnTo>
                  <a:lnTo>
                    <a:pt x="12328" y="20884"/>
                  </a:lnTo>
                  <a:lnTo>
                    <a:pt x="11911" y="20645"/>
                  </a:lnTo>
                  <a:lnTo>
                    <a:pt x="11529" y="20486"/>
                  </a:lnTo>
                  <a:lnTo>
                    <a:pt x="11147" y="20327"/>
                  </a:lnTo>
                  <a:lnTo>
                    <a:pt x="10766" y="20168"/>
                  </a:lnTo>
                  <a:lnTo>
                    <a:pt x="10383" y="20009"/>
                  </a:lnTo>
                  <a:lnTo>
                    <a:pt x="10036" y="19850"/>
                  </a:lnTo>
                  <a:lnTo>
                    <a:pt x="9654" y="19690"/>
                  </a:lnTo>
                  <a:lnTo>
                    <a:pt x="9307" y="19492"/>
                  </a:lnTo>
                  <a:lnTo>
                    <a:pt x="8960" y="19293"/>
                  </a:lnTo>
                  <a:lnTo>
                    <a:pt x="8786" y="19094"/>
                  </a:lnTo>
                  <a:lnTo>
                    <a:pt x="8751" y="18855"/>
                  </a:lnTo>
                  <a:lnTo>
                    <a:pt x="8786" y="18577"/>
                  </a:lnTo>
                  <a:lnTo>
                    <a:pt x="8821" y="18298"/>
                  </a:lnTo>
                  <a:lnTo>
                    <a:pt x="9029" y="17861"/>
                  </a:lnTo>
                  <a:lnTo>
                    <a:pt x="9203" y="17463"/>
                  </a:lnTo>
                  <a:lnTo>
                    <a:pt x="9411" y="17025"/>
                  </a:lnTo>
                  <a:lnTo>
                    <a:pt x="9619" y="16588"/>
                  </a:lnTo>
                  <a:lnTo>
                    <a:pt x="9793" y="16110"/>
                  </a:lnTo>
                  <a:lnTo>
                    <a:pt x="9932" y="15673"/>
                  </a:lnTo>
                  <a:lnTo>
                    <a:pt x="10106" y="15235"/>
                  </a:lnTo>
                  <a:lnTo>
                    <a:pt x="10210" y="14758"/>
                  </a:lnTo>
                  <a:lnTo>
                    <a:pt x="10522" y="14201"/>
                  </a:lnTo>
                  <a:lnTo>
                    <a:pt x="10800" y="13604"/>
                  </a:lnTo>
                  <a:lnTo>
                    <a:pt x="11043" y="12968"/>
                  </a:lnTo>
                  <a:lnTo>
                    <a:pt x="11182" y="12332"/>
                  </a:lnTo>
                  <a:lnTo>
                    <a:pt x="11321" y="12093"/>
                  </a:lnTo>
                  <a:lnTo>
                    <a:pt x="11425" y="11814"/>
                  </a:lnTo>
                  <a:lnTo>
                    <a:pt x="11564" y="11576"/>
                  </a:lnTo>
                  <a:lnTo>
                    <a:pt x="11703" y="11297"/>
                  </a:lnTo>
                  <a:lnTo>
                    <a:pt x="11842" y="11059"/>
                  </a:lnTo>
                  <a:lnTo>
                    <a:pt x="11981" y="10780"/>
                  </a:lnTo>
                  <a:lnTo>
                    <a:pt x="12120" y="10541"/>
                  </a:lnTo>
                  <a:lnTo>
                    <a:pt x="12259" y="10303"/>
                  </a:lnTo>
                  <a:lnTo>
                    <a:pt x="12328" y="10064"/>
                  </a:lnTo>
                  <a:lnTo>
                    <a:pt x="12467" y="9825"/>
                  </a:lnTo>
                  <a:lnTo>
                    <a:pt x="12606" y="9586"/>
                  </a:lnTo>
                  <a:lnTo>
                    <a:pt x="12675" y="9348"/>
                  </a:lnTo>
                  <a:lnTo>
                    <a:pt x="12536" y="9388"/>
                  </a:lnTo>
                  <a:lnTo>
                    <a:pt x="12397" y="9428"/>
                  </a:lnTo>
                  <a:lnTo>
                    <a:pt x="12259" y="9507"/>
                  </a:lnTo>
                  <a:lnTo>
                    <a:pt x="12085" y="9586"/>
                  </a:lnTo>
                  <a:lnTo>
                    <a:pt x="11946" y="9706"/>
                  </a:lnTo>
                  <a:lnTo>
                    <a:pt x="11807" y="9785"/>
                  </a:lnTo>
                  <a:lnTo>
                    <a:pt x="11633" y="9865"/>
                  </a:lnTo>
                  <a:lnTo>
                    <a:pt x="11495" y="9945"/>
                  </a:lnTo>
                  <a:lnTo>
                    <a:pt x="11078" y="10064"/>
                  </a:lnTo>
                  <a:lnTo>
                    <a:pt x="10696" y="10223"/>
                  </a:lnTo>
                  <a:lnTo>
                    <a:pt x="10314" y="10342"/>
                  </a:lnTo>
                  <a:lnTo>
                    <a:pt x="9932" y="10502"/>
                  </a:lnTo>
                  <a:lnTo>
                    <a:pt x="9550" y="10701"/>
                  </a:lnTo>
                  <a:lnTo>
                    <a:pt x="9168" y="10860"/>
                  </a:lnTo>
                  <a:lnTo>
                    <a:pt x="8786" y="11059"/>
                  </a:lnTo>
                  <a:lnTo>
                    <a:pt x="8439" y="11258"/>
                  </a:lnTo>
                  <a:lnTo>
                    <a:pt x="8161" y="11416"/>
                  </a:lnTo>
                  <a:lnTo>
                    <a:pt x="7918" y="11615"/>
                  </a:lnTo>
                  <a:lnTo>
                    <a:pt x="7675" y="11814"/>
                  </a:lnTo>
                  <a:lnTo>
                    <a:pt x="7432" y="11973"/>
                  </a:lnTo>
                  <a:lnTo>
                    <a:pt x="7189" y="12172"/>
                  </a:lnTo>
                  <a:lnTo>
                    <a:pt x="6945" y="12332"/>
                  </a:lnTo>
                  <a:lnTo>
                    <a:pt x="6702" y="12490"/>
                  </a:lnTo>
                  <a:lnTo>
                    <a:pt x="6424" y="12570"/>
                  </a:lnTo>
                  <a:lnTo>
                    <a:pt x="6146" y="12689"/>
                  </a:lnTo>
                  <a:lnTo>
                    <a:pt x="5869" y="12809"/>
                  </a:lnTo>
                  <a:lnTo>
                    <a:pt x="5626" y="12928"/>
                  </a:lnTo>
                  <a:lnTo>
                    <a:pt x="5348" y="13087"/>
                  </a:lnTo>
                  <a:lnTo>
                    <a:pt x="5105" y="13246"/>
                  </a:lnTo>
                  <a:lnTo>
                    <a:pt x="4827" y="13365"/>
                  </a:lnTo>
                  <a:lnTo>
                    <a:pt x="4341" y="13684"/>
                  </a:lnTo>
                  <a:lnTo>
                    <a:pt x="4098" y="13565"/>
                  </a:lnTo>
                  <a:lnTo>
                    <a:pt x="3889" y="13365"/>
                  </a:lnTo>
                  <a:lnTo>
                    <a:pt x="3716" y="13127"/>
                  </a:lnTo>
                  <a:lnTo>
                    <a:pt x="3646" y="12848"/>
                  </a:lnTo>
                  <a:lnTo>
                    <a:pt x="3473" y="12650"/>
                  </a:lnTo>
                  <a:lnTo>
                    <a:pt x="3334" y="12451"/>
                  </a:lnTo>
                  <a:lnTo>
                    <a:pt x="3195" y="12212"/>
                  </a:lnTo>
                  <a:lnTo>
                    <a:pt x="3056" y="12013"/>
                  </a:lnTo>
                  <a:lnTo>
                    <a:pt x="2639" y="11416"/>
                  </a:lnTo>
                  <a:lnTo>
                    <a:pt x="2466" y="11217"/>
                  </a:lnTo>
                  <a:lnTo>
                    <a:pt x="2327" y="10899"/>
                  </a:lnTo>
                  <a:lnTo>
                    <a:pt x="2084" y="10660"/>
                  </a:lnTo>
                  <a:lnTo>
                    <a:pt x="1806" y="10422"/>
                  </a:lnTo>
                  <a:lnTo>
                    <a:pt x="1563" y="10183"/>
                  </a:lnTo>
                  <a:lnTo>
                    <a:pt x="1320" y="9945"/>
                  </a:lnTo>
                  <a:lnTo>
                    <a:pt x="1077" y="9666"/>
                  </a:lnTo>
                  <a:lnTo>
                    <a:pt x="868" y="9428"/>
                  </a:lnTo>
                  <a:lnTo>
                    <a:pt x="660" y="9109"/>
                  </a:lnTo>
                  <a:lnTo>
                    <a:pt x="486" y="8831"/>
                  </a:lnTo>
                  <a:lnTo>
                    <a:pt x="312" y="8513"/>
                  </a:lnTo>
                  <a:lnTo>
                    <a:pt x="139" y="8194"/>
                  </a:lnTo>
                  <a:lnTo>
                    <a:pt x="0" y="7836"/>
                  </a:lnTo>
                  <a:lnTo>
                    <a:pt x="35" y="7598"/>
                  </a:lnTo>
                  <a:lnTo>
                    <a:pt x="105" y="7399"/>
                  </a:lnTo>
                  <a:lnTo>
                    <a:pt x="243" y="7279"/>
                  </a:lnTo>
                  <a:lnTo>
                    <a:pt x="417" y="716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087900" y="718251"/>
              <a:ext cx="408394" cy="825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4" y="19406"/>
                  </a:moveTo>
                  <a:lnTo>
                    <a:pt x="1210" y="18975"/>
                  </a:lnTo>
                  <a:lnTo>
                    <a:pt x="1489" y="18502"/>
                  </a:lnTo>
                  <a:lnTo>
                    <a:pt x="2606" y="17211"/>
                  </a:lnTo>
                  <a:lnTo>
                    <a:pt x="3071" y="16824"/>
                  </a:lnTo>
                  <a:lnTo>
                    <a:pt x="3538" y="16394"/>
                  </a:lnTo>
                  <a:lnTo>
                    <a:pt x="4003" y="16007"/>
                  </a:lnTo>
                  <a:lnTo>
                    <a:pt x="4469" y="15877"/>
                  </a:lnTo>
                  <a:lnTo>
                    <a:pt x="4748" y="15706"/>
                  </a:lnTo>
                  <a:lnTo>
                    <a:pt x="4934" y="15447"/>
                  </a:lnTo>
                  <a:lnTo>
                    <a:pt x="5027" y="15189"/>
                  </a:lnTo>
                  <a:lnTo>
                    <a:pt x="5213" y="15103"/>
                  </a:lnTo>
                  <a:lnTo>
                    <a:pt x="5121" y="15017"/>
                  </a:lnTo>
                  <a:lnTo>
                    <a:pt x="5027" y="14931"/>
                  </a:lnTo>
                  <a:lnTo>
                    <a:pt x="4934" y="14844"/>
                  </a:lnTo>
                  <a:lnTo>
                    <a:pt x="4934" y="13166"/>
                  </a:lnTo>
                  <a:lnTo>
                    <a:pt x="4748" y="12349"/>
                  </a:lnTo>
                  <a:lnTo>
                    <a:pt x="4375" y="11532"/>
                  </a:lnTo>
                  <a:lnTo>
                    <a:pt x="4375" y="9768"/>
                  </a:lnTo>
                  <a:lnTo>
                    <a:pt x="4189" y="9208"/>
                  </a:lnTo>
                  <a:lnTo>
                    <a:pt x="4097" y="7917"/>
                  </a:lnTo>
                  <a:lnTo>
                    <a:pt x="4003" y="6627"/>
                  </a:lnTo>
                  <a:lnTo>
                    <a:pt x="4003" y="4045"/>
                  </a:lnTo>
                  <a:lnTo>
                    <a:pt x="4375" y="3657"/>
                  </a:lnTo>
                  <a:lnTo>
                    <a:pt x="4375" y="1162"/>
                  </a:lnTo>
                  <a:lnTo>
                    <a:pt x="4283" y="344"/>
                  </a:lnTo>
                  <a:lnTo>
                    <a:pt x="4562" y="259"/>
                  </a:lnTo>
                  <a:lnTo>
                    <a:pt x="7448" y="259"/>
                  </a:lnTo>
                  <a:lnTo>
                    <a:pt x="8472" y="172"/>
                  </a:lnTo>
                  <a:lnTo>
                    <a:pt x="9404" y="129"/>
                  </a:lnTo>
                  <a:lnTo>
                    <a:pt x="10335" y="86"/>
                  </a:lnTo>
                  <a:lnTo>
                    <a:pt x="11359" y="43"/>
                  </a:lnTo>
                  <a:lnTo>
                    <a:pt x="12290" y="0"/>
                  </a:lnTo>
                  <a:lnTo>
                    <a:pt x="12383" y="387"/>
                  </a:lnTo>
                  <a:lnTo>
                    <a:pt x="12383" y="860"/>
                  </a:lnTo>
                  <a:lnTo>
                    <a:pt x="12290" y="1291"/>
                  </a:lnTo>
                  <a:lnTo>
                    <a:pt x="12290" y="1721"/>
                  </a:lnTo>
                  <a:lnTo>
                    <a:pt x="12196" y="2108"/>
                  </a:lnTo>
                  <a:lnTo>
                    <a:pt x="12010" y="2496"/>
                  </a:lnTo>
                  <a:lnTo>
                    <a:pt x="11918" y="2926"/>
                  </a:lnTo>
                  <a:lnTo>
                    <a:pt x="12010" y="3313"/>
                  </a:lnTo>
                  <a:lnTo>
                    <a:pt x="12383" y="4991"/>
                  </a:lnTo>
                  <a:lnTo>
                    <a:pt x="12755" y="6712"/>
                  </a:lnTo>
                  <a:lnTo>
                    <a:pt x="13034" y="8434"/>
                  </a:lnTo>
                  <a:lnTo>
                    <a:pt x="13406" y="10069"/>
                  </a:lnTo>
                  <a:lnTo>
                    <a:pt x="13500" y="10714"/>
                  </a:lnTo>
                  <a:lnTo>
                    <a:pt x="13406" y="11359"/>
                  </a:lnTo>
                  <a:lnTo>
                    <a:pt x="13314" y="11962"/>
                  </a:lnTo>
                  <a:lnTo>
                    <a:pt x="13220" y="12607"/>
                  </a:lnTo>
                  <a:lnTo>
                    <a:pt x="13593" y="13339"/>
                  </a:lnTo>
                  <a:lnTo>
                    <a:pt x="13779" y="14113"/>
                  </a:lnTo>
                  <a:lnTo>
                    <a:pt x="14059" y="14844"/>
                  </a:lnTo>
                  <a:lnTo>
                    <a:pt x="14897" y="15447"/>
                  </a:lnTo>
                  <a:lnTo>
                    <a:pt x="15456" y="15921"/>
                  </a:lnTo>
                  <a:lnTo>
                    <a:pt x="16201" y="16307"/>
                  </a:lnTo>
                  <a:lnTo>
                    <a:pt x="16944" y="16738"/>
                  </a:lnTo>
                  <a:lnTo>
                    <a:pt x="17225" y="17254"/>
                  </a:lnTo>
                  <a:lnTo>
                    <a:pt x="17597" y="17512"/>
                  </a:lnTo>
                  <a:lnTo>
                    <a:pt x="17970" y="17770"/>
                  </a:lnTo>
                  <a:lnTo>
                    <a:pt x="18435" y="17986"/>
                  </a:lnTo>
                  <a:lnTo>
                    <a:pt x="18807" y="18201"/>
                  </a:lnTo>
                  <a:lnTo>
                    <a:pt x="19272" y="18459"/>
                  </a:lnTo>
                  <a:lnTo>
                    <a:pt x="19739" y="18674"/>
                  </a:lnTo>
                  <a:lnTo>
                    <a:pt x="20110" y="18933"/>
                  </a:lnTo>
                  <a:lnTo>
                    <a:pt x="20390" y="19191"/>
                  </a:lnTo>
                  <a:lnTo>
                    <a:pt x="20949" y="19449"/>
                  </a:lnTo>
                  <a:lnTo>
                    <a:pt x="21227" y="19793"/>
                  </a:lnTo>
                  <a:lnTo>
                    <a:pt x="21414" y="20137"/>
                  </a:lnTo>
                  <a:lnTo>
                    <a:pt x="21600" y="20525"/>
                  </a:lnTo>
                  <a:lnTo>
                    <a:pt x="20949" y="20525"/>
                  </a:lnTo>
                  <a:lnTo>
                    <a:pt x="20390" y="20567"/>
                  </a:lnTo>
                  <a:lnTo>
                    <a:pt x="19739" y="20653"/>
                  </a:lnTo>
                  <a:lnTo>
                    <a:pt x="19180" y="20782"/>
                  </a:lnTo>
                  <a:lnTo>
                    <a:pt x="18527" y="20912"/>
                  </a:lnTo>
                  <a:lnTo>
                    <a:pt x="17970" y="20997"/>
                  </a:lnTo>
                  <a:lnTo>
                    <a:pt x="17317" y="21084"/>
                  </a:lnTo>
                  <a:lnTo>
                    <a:pt x="16107" y="21084"/>
                  </a:lnTo>
                  <a:lnTo>
                    <a:pt x="15642" y="21170"/>
                  </a:lnTo>
                  <a:lnTo>
                    <a:pt x="15175" y="21256"/>
                  </a:lnTo>
                  <a:lnTo>
                    <a:pt x="14803" y="21385"/>
                  </a:lnTo>
                  <a:lnTo>
                    <a:pt x="13873" y="21557"/>
                  </a:lnTo>
                  <a:lnTo>
                    <a:pt x="13406" y="21600"/>
                  </a:lnTo>
                  <a:lnTo>
                    <a:pt x="12848" y="21557"/>
                  </a:lnTo>
                  <a:lnTo>
                    <a:pt x="10614" y="21428"/>
                  </a:lnTo>
                  <a:lnTo>
                    <a:pt x="9869" y="21514"/>
                  </a:lnTo>
                  <a:lnTo>
                    <a:pt x="9123" y="21557"/>
                  </a:lnTo>
                  <a:lnTo>
                    <a:pt x="7541" y="21557"/>
                  </a:lnTo>
                  <a:lnTo>
                    <a:pt x="6703" y="21514"/>
                  </a:lnTo>
                  <a:lnTo>
                    <a:pt x="5866" y="21471"/>
                  </a:lnTo>
                  <a:lnTo>
                    <a:pt x="5121" y="21428"/>
                  </a:lnTo>
                  <a:lnTo>
                    <a:pt x="4375" y="21428"/>
                  </a:lnTo>
                  <a:lnTo>
                    <a:pt x="2514" y="21342"/>
                  </a:lnTo>
                  <a:lnTo>
                    <a:pt x="1861" y="21170"/>
                  </a:lnTo>
                  <a:lnTo>
                    <a:pt x="1210" y="20912"/>
                  </a:lnTo>
                  <a:lnTo>
                    <a:pt x="651" y="20653"/>
                  </a:lnTo>
                  <a:lnTo>
                    <a:pt x="0" y="20396"/>
                  </a:lnTo>
                  <a:lnTo>
                    <a:pt x="279" y="20137"/>
                  </a:lnTo>
                  <a:lnTo>
                    <a:pt x="559" y="19922"/>
                  </a:lnTo>
                  <a:lnTo>
                    <a:pt x="745" y="19664"/>
                  </a:lnTo>
                  <a:lnTo>
                    <a:pt x="1024" y="19406"/>
                  </a:lnTo>
                  <a:close/>
                </a:path>
              </a:pathLst>
            </a:custGeom>
            <a:solidFill>
              <a:srgbClr val="91E89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24868" y="604859"/>
              <a:ext cx="216510" cy="4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42" y="4315"/>
                  </a:moveTo>
                  <a:lnTo>
                    <a:pt x="5619" y="3600"/>
                  </a:lnTo>
                  <a:lnTo>
                    <a:pt x="6496" y="2873"/>
                  </a:lnTo>
                  <a:lnTo>
                    <a:pt x="7376" y="1431"/>
                  </a:lnTo>
                  <a:lnTo>
                    <a:pt x="8253" y="715"/>
                  </a:lnTo>
                  <a:lnTo>
                    <a:pt x="8956" y="0"/>
                  </a:lnTo>
                  <a:lnTo>
                    <a:pt x="10713" y="0"/>
                  </a:lnTo>
                  <a:lnTo>
                    <a:pt x="11590" y="715"/>
                  </a:lnTo>
                  <a:lnTo>
                    <a:pt x="12818" y="2158"/>
                  </a:lnTo>
                  <a:lnTo>
                    <a:pt x="14224" y="2873"/>
                  </a:lnTo>
                  <a:lnTo>
                    <a:pt x="15455" y="3600"/>
                  </a:lnTo>
                  <a:lnTo>
                    <a:pt x="16858" y="4315"/>
                  </a:lnTo>
                  <a:lnTo>
                    <a:pt x="18089" y="5042"/>
                  </a:lnTo>
                  <a:lnTo>
                    <a:pt x="19317" y="6473"/>
                  </a:lnTo>
                  <a:lnTo>
                    <a:pt x="20546" y="7915"/>
                  </a:lnTo>
                  <a:lnTo>
                    <a:pt x="21600" y="10073"/>
                  </a:lnTo>
                  <a:lnTo>
                    <a:pt x="20897" y="12958"/>
                  </a:lnTo>
                  <a:lnTo>
                    <a:pt x="19143" y="15842"/>
                  </a:lnTo>
                  <a:lnTo>
                    <a:pt x="18263" y="17285"/>
                  </a:lnTo>
                  <a:lnTo>
                    <a:pt x="16684" y="18715"/>
                  </a:lnTo>
                  <a:lnTo>
                    <a:pt x="14752" y="20158"/>
                  </a:lnTo>
                  <a:lnTo>
                    <a:pt x="12995" y="21600"/>
                  </a:lnTo>
                  <a:lnTo>
                    <a:pt x="9133" y="21600"/>
                  </a:lnTo>
                  <a:lnTo>
                    <a:pt x="7199" y="20885"/>
                  </a:lnTo>
                  <a:lnTo>
                    <a:pt x="5445" y="18715"/>
                  </a:lnTo>
                  <a:lnTo>
                    <a:pt x="3862" y="15115"/>
                  </a:lnTo>
                  <a:lnTo>
                    <a:pt x="2808" y="12958"/>
                  </a:lnTo>
                  <a:lnTo>
                    <a:pt x="1931" y="12242"/>
                  </a:lnTo>
                  <a:lnTo>
                    <a:pt x="877" y="11515"/>
                  </a:lnTo>
                  <a:lnTo>
                    <a:pt x="0" y="9358"/>
                  </a:lnTo>
                  <a:lnTo>
                    <a:pt x="877" y="6473"/>
                  </a:lnTo>
                  <a:lnTo>
                    <a:pt x="2105" y="5042"/>
                  </a:lnTo>
                  <a:lnTo>
                    <a:pt x="3511" y="5042"/>
                  </a:lnTo>
                  <a:lnTo>
                    <a:pt x="4742" y="4315"/>
                  </a:lnTo>
                  <a:close/>
                </a:path>
              </a:pathLst>
            </a:custGeom>
            <a:solidFill>
              <a:srgbClr val="91E89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864318" y="2381540"/>
              <a:ext cx="818561" cy="39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" y="14129"/>
                  </a:moveTo>
                  <a:lnTo>
                    <a:pt x="465" y="13590"/>
                  </a:lnTo>
                  <a:lnTo>
                    <a:pt x="883" y="13140"/>
                  </a:lnTo>
                  <a:lnTo>
                    <a:pt x="1301" y="12779"/>
                  </a:lnTo>
                  <a:lnTo>
                    <a:pt x="1765" y="12419"/>
                  </a:lnTo>
                  <a:lnTo>
                    <a:pt x="2230" y="12149"/>
                  </a:lnTo>
                  <a:lnTo>
                    <a:pt x="2741" y="11879"/>
                  </a:lnTo>
                  <a:lnTo>
                    <a:pt x="3159" y="11519"/>
                  </a:lnTo>
                  <a:lnTo>
                    <a:pt x="3624" y="11160"/>
                  </a:lnTo>
                  <a:lnTo>
                    <a:pt x="3716" y="11160"/>
                  </a:lnTo>
                  <a:lnTo>
                    <a:pt x="3856" y="10889"/>
                  </a:lnTo>
                  <a:lnTo>
                    <a:pt x="3949" y="10889"/>
                  </a:lnTo>
                  <a:lnTo>
                    <a:pt x="4321" y="10530"/>
                  </a:lnTo>
                  <a:lnTo>
                    <a:pt x="4738" y="10260"/>
                  </a:lnTo>
                  <a:lnTo>
                    <a:pt x="5110" y="9989"/>
                  </a:lnTo>
                  <a:lnTo>
                    <a:pt x="5528" y="9719"/>
                  </a:lnTo>
                  <a:lnTo>
                    <a:pt x="5946" y="9539"/>
                  </a:lnTo>
                  <a:lnTo>
                    <a:pt x="6318" y="9269"/>
                  </a:lnTo>
                  <a:lnTo>
                    <a:pt x="6736" y="8909"/>
                  </a:lnTo>
                  <a:lnTo>
                    <a:pt x="7107" y="8550"/>
                  </a:lnTo>
                  <a:lnTo>
                    <a:pt x="7479" y="8279"/>
                  </a:lnTo>
                  <a:lnTo>
                    <a:pt x="7851" y="8009"/>
                  </a:lnTo>
                  <a:lnTo>
                    <a:pt x="8223" y="7650"/>
                  </a:lnTo>
                  <a:lnTo>
                    <a:pt x="8594" y="7289"/>
                  </a:lnTo>
                  <a:lnTo>
                    <a:pt x="8965" y="7020"/>
                  </a:lnTo>
                  <a:lnTo>
                    <a:pt x="9337" y="6749"/>
                  </a:lnTo>
                  <a:lnTo>
                    <a:pt x="9755" y="6570"/>
                  </a:lnTo>
                  <a:lnTo>
                    <a:pt x="10174" y="6479"/>
                  </a:lnTo>
                  <a:lnTo>
                    <a:pt x="10638" y="6209"/>
                  </a:lnTo>
                  <a:lnTo>
                    <a:pt x="11102" y="5849"/>
                  </a:lnTo>
                  <a:lnTo>
                    <a:pt x="11567" y="5490"/>
                  </a:lnTo>
                  <a:lnTo>
                    <a:pt x="12032" y="5129"/>
                  </a:lnTo>
                  <a:lnTo>
                    <a:pt x="12496" y="4769"/>
                  </a:lnTo>
                  <a:lnTo>
                    <a:pt x="13007" y="4499"/>
                  </a:lnTo>
                  <a:lnTo>
                    <a:pt x="13518" y="4319"/>
                  </a:lnTo>
                  <a:lnTo>
                    <a:pt x="14029" y="4229"/>
                  </a:lnTo>
                  <a:lnTo>
                    <a:pt x="14447" y="3960"/>
                  </a:lnTo>
                  <a:lnTo>
                    <a:pt x="14818" y="3689"/>
                  </a:lnTo>
                  <a:lnTo>
                    <a:pt x="15562" y="2789"/>
                  </a:lnTo>
                  <a:lnTo>
                    <a:pt x="15933" y="2339"/>
                  </a:lnTo>
                  <a:lnTo>
                    <a:pt x="16305" y="1889"/>
                  </a:lnTo>
                  <a:lnTo>
                    <a:pt x="16676" y="1530"/>
                  </a:lnTo>
                  <a:lnTo>
                    <a:pt x="17048" y="1169"/>
                  </a:lnTo>
                  <a:lnTo>
                    <a:pt x="17280" y="1079"/>
                  </a:lnTo>
                  <a:lnTo>
                    <a:pt x="17466" y="900"/>
                  </a:lnTo>
                  <a:lnTo>
                    <a:pt x="17699" y="809"/>
                  </a:lnTo>
                  <a:lnTo>
                    <a:pt x="17884" y="629"/>
                  </a:lnTo>
                  <a:lnTo>
                    <a:pt x="18117" y="539"/>
                  </a:lnTo>
                  <a:lnTo>
                    <a:pt x="18302" y="359"/>
                  </a:lnTo>
                  <a:lnTo>
                    <a:pt x="18534" y="179"/>
                  </a:lnTo>
                  <a:lnTo>
                    <a:pt x="18720" y="0"/>
                  </a:lnTo>
                  <a:lnTo>
                    <a:pt x="18952" y="179"/>
                  </a:lnTo>
                  <a:lnTo>
                    <a:pt x="19138" y="450"/>
                  </a:lnTo>
                  <a:lnTo>
                    <a:pt x="19324" y="809"/>
                  </a:lnTo>
                  <a:lnTo>
                    <a:pt x="19557" y="1079"/>
                  </a:lnTo>
                  <a:lnTo>
                    <a:pt x="19742" y="1439"/>
                  </a:lnTo>
                  <a:lnTo>
                    <a:pt x="19928" y="1800"/>
                  </a:lnTo>
                  <a:lnTo>
                    <a:pt x="20114" y="2250"/>
                  </a:lnTo>
                  <a:lnTo>
                    <a:pt x="20300" y="2609"/>
                  </a:lnTo>
                  <a:lnTo>
                    <a:pt x="20485" y="2969"/>
                  </a:lnTo>
                  <a:lnTo>
                    <a:pt x="20717" y="3330"/>
                  </a:lnTo>
                  <a:lnTo>
                    <a:pt x="20950" y="3599"/>
                  </a:lnTo>
                  <a:lnTo>
                    <a:pt x="21182" y="3869"/>
                  </a:lnTo>
                  <a:lnTo>
                    <a:pt x="21322" y="4139"/>
                  </a:lnTo>
                  <a:lnTo>
                    <a:pt x="21461" y="4410"/>
                  </a:lnTo>
                  <a:lnTo>
                    <a:pt x="21554" y="4679"/>
                  </a:lnTo>
                  <a:lnTo>
                    <a:pt x="21600" y="5040"/>
                  </a:lnTo>
                  <a:lnTo>
                    <a:pt x="21415" y="5219"/>
                  </a:lnTo>
                  <a:lnTo>
                    <a:pt x="21229" y="5490"/>
                  </a:lnTo>
                  <a:lnTo>
                    <a:pt x="21043" y="5670"/>
                  </a:lnTo>
                  <a:lnTo>
                    <a:pt x="20857" y="5759"/>
                  </a:lnTo>
                  <a:lnTo>
                    <a:pt x="20671" y="6029"/>
                  </a:lnTo>
                  <a:lnTo>
                    <a:pt x="20485" y="6209"/>
                  </a:lnTo>
                  <a:lnTo>
                    <a:pt x="20300" y="6479"/>
                  </a:lnTo>
                  <a:lnTo>
                    <a:pt x="20161" y="6839"/>
                  </a:lnTo>
                  <a:lnTo>
                    <a:pt x="19650" y="7470"/>
                  </a:lnTo>
                  <a:lnTo>
                    <a:pt x="19092" y="8009"/>
                  </a:lnTo>
                  <a:lnTo>
                    <a:pt x="18488" y="8369"/>
                  </a:lnTo>
                  <a:lnTo>
                    <a:pt x="17884" y="8639"/>
                  </a:lnTo>
                  <a:lnTo>
                    <a:pt x="17280" y="9000"/>
                  </a:lnTo>
                  <a:lnTo>
                    <a:pt x="16676" y="9450"/>
                  </a:lnTo>
                  <a:lnTo>
                    <a:pt x="16166" y="10080"/>
                  </a:lnTo>
                  <a:lnTo>
                    <a:pt x="15701" y="10980"/>
                  </a:lnTo>
                  <a:lnTo>
                    <a:pt x="15190" y="11519"/>
                  </a:lnTo>
                  <a:lnTo>
                    <a:pt x="14679" y="12060"/>
                  </a:lnTo>
                  <a:lnTo>
                    <a:pt x="14168" y="12599"/>
                  </a:lnTo>
                  <a:lnTo>
                    <a:pt x="13657" y="13049"/>
                  </a:lnTo>
                  <a:lnTo>
                    <a:pt x="13146" y="13590"/>
                  </a:lnTo>
                  <a:lnTo>
                    <a:pt x="12589" y="13949"/>
                  </a:lnTo>
                  <a:lnTo>
                    <a:pt x="12032" y="14400"/>
                  </a:lnTo>
                  <a:lnTo>
                    <a:pt x="11474" y="14759"/>
                  </a:lnTo>
                  <a:lnTo>
                    <a:pt x="11056" y="15120"/>
                  </a:lnTo>
                  <a:lnTo>
                    <a:pt x="10638" y="15389"/>
                  </a:lnTo>
                  <a:lnTo>
                    <a:pt x="10266" y="15750"/>
                  </a:lnTo>
                  <a:lnTo>
                    <a:pt x="9848" y="16019"/>
                  </a:lnTo>
                  <a:lnTo>
                    <a:pt x="9430" y="16380"/>
                  </a:lnTo>
                  <a:lnTo>
                    <a:pt x="8687" y="17280"/>
                  </a:lnTo>
                  <a:lnTo>
                    <a:pt x="8316" y="17819"/>
                  </a:lnTo>
                  <a:lnTo>
                    <a:pt x="8083" y="17999"/>
                  </a:lnTo>
                  <a:lnTo>
                    <a:pt x="7897" y="18180"/>
                  </a:lnTo>
                  <a:lnTo>
                    <a:pt x="7665" y="18360"/>
                  </a:lnTo>
                  <a:lnTo>
                    <a:pt x="7432" y="18449"/>
                  </a:lnTo>
                  <a:lnTo>
                    <a:pt x="7247" y="18629"/>
                  </a:lnTo>
                  <a:lnTo>
                    <a:pt x="7014" y="18719"/>
                  </a:lnTo>
                  <a:lnTo>
                    <a:pt x="6782" y="18899"/>
                  </a:lnTo>
                  <a:lnTo>
                    <a:pt x="6550" y="18990"/>
                  </a:lnTo>
                  <a:lnTo>
                    <a:pt x="6179" y="19260"/>
                  </a:lnTo>
                  <a:lnTo>
                    <a:pt x="5853" y="19529"/>
                  </a:lnTo>
                  <a:lnTo>
                    <a:pt x="5482" y="19799"/>
                  </a:lnTo>
                  <a:lnTo>
                    <a:pt x="5156" y="20159"/>
                  </a:lnTo>
                  <a:lnTo>
                    <a:pt x="4785" y="20429"/>
                  </a:lnTo>
                  <a:lnTo>
                    <a:pt x="4460" y="20790"/>
                  </a:lnTo>
                  <a:lnTo>
                    <a:pt x="4135" y="21149"/>
                  </a:lnTo>
                  <a:lnTo>
                    <a:pt x="3809" y="21600"/>
                  </a:lnTo>
                  <a:lnTo>
                    <a:pt x="3531" y="21420"/>
                  </a:lnTo>
                  <a:lnTo>
                    <a:pt x="3298" y="20970"/>
                  </a:lnTo>
                  <a:lnTo>
                    <a:pt x="3159" y="20429"/>
                  </a:lnTo>
                  <a:lnTo>
                    <a:pt x="2973" y="19979"/>
                  </a:lnTo>
                  <a:lnTo>
                    <a:pt x="2787" y="19619"/>
                  </a:lnTo>
                  <a:lnTo>
                    <a:pt x="2602" y="19260"/>
                  </a:lnTo>
                  <a:lnTo>
                    <a:pt x="2416" y="18990"/>
                  </a:lnTo>
                  <a:lnTo>
                    <a:pt x="2044" y="18269"/>
                  </a:lnTo>
                  <a:lnTo>
                    <a:pt x="1858" y="17999"/>
                  </a:lnTo>
                  <a:lnTo>
                    <a:pt x="1719" y="17639"/>
                  </a:lnTo>
                  <a:lnTo>
                    <a:pt x="1533" y="17280"/>
                  </a:lnTo>
                  <a:lnTo>
                    <a:pt x="1301" y="17099"/>
                  </a:lnTo>
                  <a:lnTo>
                    <a:pt x="1022" y="16830"/>
                  </a:lnTo>
                  <a:lnTo>
                    <a:pt x="836" y="16559"/>
                  </a:lnTo>
                  <a:lnTo>
                    <a:pt x="604" y="16200"/>
                  </a:lnTo>
                  <a:lnTo>
                    <a:pt x="419" y="15839"/>
                  </a:lnTo>
                  <a:lnTo>
                    <a:pt x="279" y="15389"/>
                  </a:lnTo>
                  <a:lnTo>
                    <a:pt x="140" y="14939"/>
                  </a:lnTo>
                  <a:lnTo>
                    <a:pt x="0" y="14489"/>
                  </a:lnTo>
                  <a:lnTo>
                    <a:pt x="47" y="14129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325542" y="2567245"/>
              <a:ext cx="426004" cy="54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2" y="15828"/>
                  </a:moveTo>
                  <a:lnTo>
                    <a:pt x="1429" y="15244"/>
                  </a:lnTo>
                  <a:lnTo>
                    <a:pt x="1784" y="14725"/>
                  </a:lnTo>
                  <a:lnTo>
                    <a:pt x="2232" y="14141"/>
                  </a:lnTo>
                  <a:lnTo>
                    <a:pt x="2677" y="13622"/>
                  </a:lnTo>
                  <a:lnTo>
                    <a:pt x="3034" y="13233"/>
                  </a:lnTo>
                  <a:lnTo>
                    <a:pt x="3392" y="12844"/>
                  </a:lnTo>
                  <a:lnTo>
                    <a:pt x="3749" y="12454"/>
                  </a:lnTo>
                  <a:lnTo>
                    <a:pt x="4106" y="12000"/>
                  </a:lnTo>
                  <a:lnTo>
                    <a:pt x="4463" y="11611"/>
                  </a:lnTo>
                  <a:lnTo>
                    <a:pt x="4730" y="11157"/>
                  </a:lnTo>
                  <a:lnTo>
                    <a:pt x="5087" y="10768"/>
                  </a:lnTo>
                  <a:lnTo>
                    <a:pt x="5356" y="10314"/>
                  </a:lnTo>
                  <a:lnTo>
                    <a:pt x="5623" y="9211"/>
                  </a:lnTo>
                  <a:lnTo>
                    <a:pt x="6069" y="8173"/>
                  </a:lnTo>
                  <a:lnTo>
                    <a:pt x="6605" y="7200"/>
                  </a:lnTo>
                  <a:lnTo>
                    <a:pt x="7319" y="6357"/>
                  </a:lnTo>
                  <a:lnTo>
                    <a:pt x="8748" y="4541"/>
                  </a:lnTo>
                  <a:lnTo>
                    <a:pt x="9103" y="4087"/>
                  </a:lnTo>
                  <a:lnTo>
                    <a:pt x="9461" y="3698"/>
                  </a:lnTo>
                  <a:lnTo>
                    <a:pt x="9818" y="3178"/>
                  </a:lnTo>
                  <a:lnTo>
                    <a:pt x="10175" y="2724"/>
                  </a:lnTo>
                  <a:lnTo>
                    <a:pt x="11156" y="2335"/>
                  </a:lnTo>
                  <a:lnTo>
                    <a:pt x="12049" y="2011"/>
                  </a:lnTo>
                  <a:lnTo>
                    <a:pt x="13031" y="1687"/>
                  </a:lnTo>
                  <a:lnTo>
                    <a:pt x="14014" y="1427"/>
                  </a:lnTo>
                  <a:lnTo>
                    <a:pt x="15977" y="778"/>
                  </a:lnTo>
                  <a:lnTo>
                    <a:pt x="16958" y="390"/>
                  </a:lnTo>
                  <a:lnTo>
                    <a:pt x="17851" y="0"/>
                  </a:lnTo>
                  <a:lnTo>
                    <a:pt x="18208" y="260"/>
                  </a:lnTo>
                  <a:lnTo>
                    <a:pt x="18566" y="519"/>
                  </a:lnTo>
                  <a:lnTo>
                    <a:pt x="18923" y="649"/>
                  </a:lnTo>
                  <a:lnTo>
                    <a:pt x="19368" y="778"/>
                  </a:lnTo>
                  <a:lnTo>
                    <a:pt x="19816" y="908"/>
                  </a:lnTo>
                  <a:lnTo>
                    <a:pt x="20261" y="973"/>
                  </a:lnTo>
                  <a:lnTo>
                    <a:pt x="20797" y="1038"/>
                  </a:lnTo>
                  <a:lnTo>
                    <a:pt x="21243" y="1103"/>
                  </a:lnTo>
                  <a:lnTo>
                    <a:pt x="21421" y="1168"/>
                  </a:lnTo>
                  <a:lnTo>
                    <a:pt x="21511" y="1297"/>
                  </a:lnTo>
                  <a:lnTo>
                    <a:pt x="21600" y="1427"/>
                  </a:lnTo>
                  <a:lnTo>
                    <a:pt x="21511" y="1557"/>
                  </a:lnTo>
                  <a:lnTo>
                    <a:pt x="20707" y="2335"/>
                  </a:lnTo>
                  <a:lnTo>
                    <a:pt x="20171" y="3178"/>
                  </a:lnTo>
                  <a:lnTo>
                    <a:pt x="19726" y="4022"/>
                  </a:lnTo>
                  <a:lnTo>
                    <a:pt x="19101" y="4865"/>
                  </a:lnTo>
                  <a:lnTo>
                    <a:pt x="18923" y="5255"/>
                  </a:lnTo>
                  <a:lnTo>
                    <a:pt x="18654" y="5579"/>
                  </a:lnTo>
                  <a:lnTo>
                    <a:pt x="18475" y="5968"/>
                  </a:lnTo>
                  <a:lnTo>
                    <a:pt x="18208" y="6357"/>
                  </a:lnTo>
                  <a:lnTo>
                    <a:pt x="18030" y="6746"/>
                  </a:lnTo>
                  <a:lnTo>
                    <a:pt x="17673" y="7136"/>
                  </a:lnTo>
                  <a:lnTo>
                    <a:pt x="17405" y="7525"/>
                  </a:lnTo>
                  <a:lnTo>
                    <a:pt x="17137" y="7913"/>
                  </a:lnTo>
                  <a:lnTo>
                    <a:pt x="16780" y="8497"/>
                  </a:lnTo>
                  <a:lnTo>
                    <a:pt x="16334" y="9082"/>
                  </a:lnTo>
                  <a:lnTo>
                    <a:pt x="15977" y="9600"/>
                  </a:lnTo>
                  <a:lnTo>
                    <a:pt x="15531" y="10184"/>
                  </a:lnTo>
                  <a:lnTo>
                    <a:pt x="15174" y="10768"/>
                  </a:lnTo>
                  <a:lnTo>
                    <a:pt x="14817" y="11287"/>
                  </a:lnTo>
                  <a:lnTo>
                    <a:pt x="14460" y="11871"/>
                  </a:lnTo>
                  <a:lnTo>
                    <a:pt x="14014" y="12844"/>
                  </a:lnTo>
                  <a:lnTo>
                    <a:pt x="13835" y="13233"/>
                  </a:lnTo>
                  <a:lnTo>
                    <a:pt x="13657" y="13622"/>
                  </a:lnTo>
                  <a:lnTo>
                    <a:pt x="13567" y="14011"/>
                  </a:lnTo>
                  <a:lnTo>
                    <a:pt x="12852" y="15179"/>
                  </a:lnTo>
                  <a:lnTo>
                    <a:pt x="12139" y="16346"/>
                  </a:lnTo>
                  <a:lnTo>
                    <a:pt x="11514" y="17579"/>
                  </a:lnTo>
                  <a:lnTo>
                    <a:pt x="11068" y="18876"/>
                  </a:lnTo>
                  <a:lnTo>
                    <a:pt x="10622" y="19524"/>
                  </a:lnTo>
                  <a:lnTo>
                    <a:pt x="10265" y="20239"/>
                  </a:lnTo>
                  <a:lnTo>
                    <a:pt x="9818" y="20887"/>
                  </a:lnTo>
                  <a:lnTo>
                    <a:pt x="9372" y="21600"/>
                  </a:lnTo>
                  <a:lnTo>
                    <a:pt x="8748" y="21600"/>
                  </a:lnTo>
                  <a:lnTo>
                    <a:pt x="8122" y="21536"/>
                  </a:lnTo>
                  <a:lnTo>
                    <a:pt x="7498" y="21406"/>
                  </a:lnTo>
                  <a:lnTo>
                    <a:pt x="6962" y="21341"/>
                  </a:lnTo>
                  <a:lnTo>
                    <a:pt x="6338" y="21211"/>
                  </a:lnTo>
                  <a:lnTo>
                    <a:pt x="5802" y="21081"/>
                  </a:lnTo>
                  <a:lnTo>
                    <a:pt x="5177" y="20951"/>
                  </a:lnTo>
                  <a:lnTo>
                    <a:pt x="4642" y="20887"/>
                  </a:lnTo>
                  <a:lnTo>
                    <a:pt x="4285" y="20757"/>
                  </a:lnTo>
                  <a:lnTo>
                    <a:pt x="4016" y="20627"/>
                  </a:lnTo>
                  <a:lnTo>
                    <a:pt x="3659" y="20563"/>
                  </a:lnTo>
                  <a:lnTo>
                    <a:pt x="3392" y="20433"/>
                  </a:lnTo>
                  <a:lnTo>
                    <a:pt x="2946" y="20303"/>
                  </a:lnTo>
                  <a:lnTo>
                    <a:pt x="2499" y="20173"/>
                  </a:lnTo>
                  <a:lnTo>
                    <a:pt x="2053" y="20109"/>
                  </a:lnTo>
                  <a:lnTo>
                    <a:pt x="1696" y="19979"/>
                  </a:lnTo>
                  <a:lnTo>
                    <a:pt x="1250" y="19849"/>
                  </a:lnTo>
                  <a:lnTo>
                    <a:pt x="803" y="19720"/>
                  </a:lnTo>
                  <a:lnTo>
                    <a:pt x="446" y="19590"/>
                  </a:lnTo>
                  <a:lnTo>
                    <a:pt x="0" y="19460"/>
                  </a:lnTo>
                  <a:lnTo>
                    <a:pt x="267" y="18552"/>
                  </a:lnTo>
                  <a:lnTo>
                    <a:pt x="624" y="17643"/>
                  </a:lnTo>
                  <a:lnTo>
                    <a:pt x="893" y="16736"/>
                  </a:lnTo>
                  <a:lnTo>
                    <a:pt x="1072" y="15828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760336" y="8242"/>
              <a:ext cx="1445267" cy="284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" y="10295"/>
                  </a:moveTo>
                  <a:lnTo>
                    <a:pt x="316" y="10121"/>
                  </a:lnTo>
                  <a:lnTo>
                    <a:pt x="447" y="9946"/>
                  </a:lnTo>
                  <a:lnTo>
                    <a:pt x="552" y="9759"/>
                  </a:lnTo>
                  <a:lnTo>
                    <a:pt x="579" y="9572"/>
                  </a:lnTo>
                  <a:lnTo>
                    <a:pt x="737" y="9360"/>
                  </a:lnTo>
                  <a:lnTo>
                    <a:pt x="868" y="9136"/>
                  </a:lnTo>
                  <a:lnTo>
                    <a:pt x="974" y="8924"/>
                  </a:lnTo>
                  <a:lnTo>
                    <a:pt x="1132" y="8712"/>
                  </a:lnTo>
                  <a:lnTo>
                    <a:pt x="1210" y="8625"/>
                  </a:lnTo>
                  <a:lnTo>
                    <a:pt x="1289" y="8563"/>
                  </a:lnTo>
                  <a:lnTo>
                    <a:pt x="1500" y="8438"/>
                  </a:lnTo>
                  <a:lnTo>
                    <a:pt x="1631" y="8376"/>
                  </a:lnTo>
                  <a:lnTo>
                    <a:pt x="1763" y="8326"/>
                  </a:lnTo>
                  <a:lnTo>
                    <a:pt x="1868" y="8263"/>
                  </a:lnTo>
                  <a:lnTo>
                    <a:pt x="2000" y="8189"/>
                  </a:lnTo>
                  <a:lnTo>
                    <a:pt x="2105" y="8089"/>
                  </a:lnTo>
                  <a:lnTo>
                    <a:pt x="2184" y="7989"/>
                  </a:lnTo>
                  <a:lnTo>
                    <a:pt x="2289" y="7890"/>
                  </a:lnTo>
                  <a:lnTo>
                    <a:pt x="2368" y="7790"/>
                  </a:lnTo>
                  <a:lnTo>
                    <a:pt x="2473" y="7690"/>
                  </a:lnTo>
                  <a:lnTo>
                    <a:pt x="2605" y="7590"/>
                  </a:lnTo>
                  <a:lnTo>
                    <a:pt x="2762" y="7516"/>
                  </a:lnTo>
                  <a:lnTo>
                    <a:pt x="2947" y="7441"/>
                  </a:lnTo>
                  <a:lnTo>
                    <a:pt x="3157" y="7366"/>
                  </a:lnTo>
                  <a:lnTo>
                    <a:pt x="3315" y="7266"/>
                  </a:lnTo>
                  <a:lnTo>
                    <a:pt x="3447" y="7154"/>
                  </a:lnTo>
                  <a:lnTo>
                    <a:pt x="3578" y="7054"/>
                  </a:lnTo>
                  <a:lnTo>
                    <a:pt x="3420" y="6893"/>
                  </a:lnTo>
                  <a:lnTo>
                    <a:pt x="3236" y="6731"/>
                  </a:lnTo>
                  <a:lnTo>
                    <a:pt x="3052" y="6556"/>
                  </a:lnTo>
                  <a:lnTo>
                    <a:pt x="2947" y="6381"/>
                  </a:lnTo>
                  <a:lnTo>
                    <a:pt x="2947" y="6182"/>
                  </a:lnTo>
                  <a:lnTo>
                    <a:pt x="2973" y="6008"/>
                  </a:lnTo>
                  <a:lnTo>
                    <a:pt x="3000" y="5833"/>
                  </a:lnTo>
                  <a:lnTo>
                    <a:pt x="2947" y="5646"/>
                  </a:lnTo>
                  <a:lnTo>
                    <a:pt x="2973" y="5546"/>
                  </a:lnTo>
                  <a:lnTo>
                    <a:pt x="3052" y="5472"/>
                  </a:lnTo>
                  <a:lnTo>
                    <a:pt x="3157" y="5397"/>
                  </a:lnTo>
                  <a:lnTo>
                    <a:pt x="3236" y="5322"/>
                  </a:lnTo>
                  <a:lnTo>
                    <a:pt x="3368" y="5235"/>
                  </a:lnTo>
                  <a:lnTo>
                    <a:pt x="3499" y="5160"/>
                  </a:lnTo>
                  <a:lnTo>
                    <a:pt x="3605" y="5073"/>
                  </a:lnTo>
                  <a:lnTo>
                    <a:pt x="3736" y="4998"/>
                  </a:lnTo>
                  <a:lnTo>
                    <a:pt x="3710" y="4948"/>
                  </a:lnTo>
                  <a:lnTo>
                    <a:pt x="3657" y="4898"/>
                  </a:lnTo>
                  <a:lnTo>
                    <a:pt x="3605" y="4848"/>
                  </a:lnTo>
                  <a:lnTo>
                    <a:pt x="3526" y="4811"/>
                  </a:lnTo>
                  <a:lnTo>
                    <a:pt x="3447" y="4699"/>
                  </a:lnTo>
                  <a:lnTo>
                    <a:pt x="3368" y="4599"/>
                  </a:lnTo>
                  <a:lnTo>
                    <a:pt x="3236" y="4512"/>
                  </a:lnTo>
                  <a:lnTo>
                    <a:pt x="3131" y="4425"/>
                  </a:lnTo>
                  <a:lnTo>
                    <a:pt x="2973" y="4337"/>
                  </a:lnTo>
                  <a:lnTo>
                    <a:pt x="2842" y="4250"/>
                  </a:lnTo>
                  <a:lnTo>
                    <a:pt x="2736" y="4163"/>
                  </a:lnTo>
                  <a:lnTo>
                    <a:pt x="2631" y="4063"/>
                  </a:lnTo>
                  <a:lnTo>
                    <a:pt x="2473" y="3976"/>
                  </a:lnTo>
                  <a:lnTo>
                    <a:pt x="2315" y="3876"/>
                  </a:lnTo>
                  <a:lnTo>
                    <a:pt x="2210" y="3777"/>
                  </a:lnTo>
                  <a:lnTo>
                    <a:pt x="2184" y="3664"/>
                  </a:lnTo>
                  <a:lnTo>
                    <a:pt x="2394" y="3602"/>
                  </a:lnTo>
                  <a:lnTo>
                    <a:pt x="2631" y="3552"/>
                  </a:lnTo>
                  <a:lnTo>
                    <a:pt x="2815" y="3477"/>
                  </a:lnTo>
                  <a:lnTo>
                    <a:pt x="2894" y="3365"/>
                  </a:lnTo>
                  <a:lnTo>
                    <a:pt x="3000" y="3266"/>
                  </a:lnTo>
                  <a:lnTo>
                    <a:pt x="2920" y="3178"/>
                  </a:lnTo>
                  <a:lnTo>
                    <a:pt x="2762" y="3091"/>
                  </a:lnTo>
                  <a:lnTo>
                    <a:pt x="2631" y="2991"/>
                  </a:lnTo>
                  <a:lnTo>
                    <a:pt x="2473" y="2879"/>
                  </a:lnTo>
                  <a:lnTo>
                    <a:pt x="2342" y="2779"/>
                  </a:lnTo>
                  <a:lnTo>
                    <a:pt x="2184" y="2667"/>
                  </a:lnTo>
                  <a:lnTo>
                    <a:pt x="2052" y="2555"/>
                  </a:lnTo>
                  <a:lnTo>
                    <a:pt x="1921" y="2443"/>
                  </a:lnTo>
                  <a:lnTo>
                    <a:pt x="1763" y="2331"/>
                  </a:lnTo>
                  <a:lnTo>
                    <a:pt x="1631" y="2218"/>
                  </a:lnTo>
                  <a:lnTo>
                    <a:pt x="1473" y="2106"/>
                  </a:lnTo>
                  <a:lnTo>
                    <a:pt x="1342" y="1969"/>
                  </a:lnTo>
                  <a:lnTo>
                    <a:pt x="1237" y="1820"/>
                  </a:lnTo>
                  <a:lnTo>
                    <a:pt x="1132" y="1683"/>
                  </a:lnTo>
                  <a:lnTo>
                    <a:pt x="1026" y="1533"/>
                  </a:lnTo>
                  <a:lnTo>
                    <a:pt x="921" y="1396"/>
                  </a:lnTo>
                  <a:lnTo>
                    <a:pt x="816" y="1259"/>
                  </a:lnTo>
                  <a:lnTo>
                    <a:pt x="684" y="1122"/>
                  </a:lnTo>
                  <a:lnTo>
                    <a:pt x="526" y="985"/>
                  </a:lnTo>
                  <a:lnTo>
                    <a:pt x="552" y="885"/>
                  </a:lnTo>
                  <a:lnTo>
                    <a:pt x="684" y="798"/>
                  </a:lnTo>
                  <a:lnTo>
                    <a:pt x="868" y="735"/>
                  </a:lnTo>
                  <a:lnTo>
                    <a:pt x="1026" y="686"/>
                  </a:lnTo>
                  <a:lnTo>
                    <a:pt x="1263" y="636"/>
                  </a:lnTo>
                  <a:lnTo>
                    <a:pt x="1500" y="598"/>
                  </a:lnTo>
                  <a:lnTo>
                    <a:pt x="1737" y="561"/>
                  </a:lnTo>
                  <a:lnTo>
                    <a:pt x="2000" y="523"/>
                  </a:lnTo>
                  <a:lnTo>
                    <a:pt x="2237" y="474"/>
                  </a:lnTo>
                  <a:lnTo>
                    <a:pt x="2447" y="424"/>
                  </a:lnTo>
                  <a:lnTo>
                    <a:pt x="2657" y="361"/>
                  </a:lnTo>
                  <a:lnTo>
                    <a:pt x="2868" y="287"/>
                  </a:lnTo>
                  <a:lnTo>
                    <a:pt x="2947" y="274"/>
                  </a:lnTo>
                  <a:lnTo>
                    <a:pt x="3052" y="249"/>
                  </a:lnTo>
                  <a:lnTo>
                    <a:pt x="3131" y="237"/>
                  </a:lnTo>
                  <a:lnTo>
                    <a:pt x="3236" y="212"/>
                  </a:lnTo>
                  <a:lnTo>
                    <a:pt x="3394" y="162"/>
                  </a:lnTo>
                  <a:lnTo>
                    <a:pt x="3552" y="100"/>
                  </a:lnTo>
                  <a:lnTo>
                    <a:pt x="3920" y="25"/>
                  </a:lnTo>
                  <a:lnTo>
                    <a:pt x="4131" y="0"/>
                  </a:lnTo>
                  <a:lnTo>
                    <a:pt x="4315" y="0"/>
                  </a:lnTo>
                  <a:lnTo>
                    <a:pt x="4525" y="12"/>
                  </a:lnTo>
                  <a:lnTo>
                    <a:pt x="4710" y="50"/>
                  </a:lnTo>
                  <a:lnTo>
                    <a:pt x="4999" y="287"/>
                  </a:lnTo>
                  <a:lnTo>
                    <a:pt x="5314" y="511"/>
                  </a:lnTo>
                  <a:lnTo>
                    <a:pt x="5630" y="748"/>
                  </a:lnTo>
                  <a:lnTo>
                    <a:pt x="5946" y="972"/>
                  </a:lnTo>
                  <a:lnTo>
                    <a:pt x="6262" y="1209"/>
                  </a:lnTo>
                  <a:lnTo>
                    <a:pt x="6525" y="1446"/>
                  </a:lnTo>
                  <a:lnTo>
                    <a:pt x="6788" y="1695"/>
                  </a:lnTo>
                  <a:lnTo>
                    <a:pt x="7025" y="1944"/>
                  </a:lnTo>
                  <a:lnTo>
                    <a:pt x="7104" y="2032"/>
                  </a:lnTo>
                  <a:lnTo>
                    <a:pt x="7209" y="2131"/>
                  </a:lnTo>
                  <a:lnTo>
                    <a:pt x="7314" y="2218"/>
                  </a:lnTo>
                  <a:lnTo>
                    <a:pt x="7419" y="2306"/>
                  </a:lnTo>
                  <a:lnTo>
                    <a:pt x="7551" y="2293"/>
                  </a:lnTo>
                  <a:lnTo>
                    <a:pt x="7656" y="2268"/>
                  </a:lnTo>
                  <a:lnTo>
                    <a:pt x="7735" y="2231"/>
                  </a:lnTo>
                  <a:lnTo>
                    <a:pt x="7840" y="2194"/>
                  </a:lnTo>
                  <a:lnTo>
                    <a:pt x="7946" y="2156"/>
                  </a:lnTo>
                  <a:lnTo>
                    <a:pt x="8024" y="2131"/>
                  </a:lnTo>
                  <a:lnTo>
                    <a:pt x="8130" y="2144"/>
                  </a:lnTo>
                  <a:lnTo>
                    <a:pt x="8261" y="2169"/>
                  </a:lnTo>
                  <a:lnTo>
                    <a:pt x="8367" y="2181"/>
                  </a:lnTo>
                  <a:lnTo>
                    <a:pt x="8471" y="2181"/>
                  </a:lnTo>
                  <a:lnTo>
                    <a:pt x="8577" y="2169"/>
                  </a:lnTo>
                  <a:lnTo>
                    <a:pt x="8656" y="2144"/>
                  </a:lnTo>
                  <a:lnTo>
                    <a:pt x="8709" y="2156"/>
                  </a:lnTo>
                  <a:lnTo>
                    <a:pt x="8735" y="2181"/>
                  </a:lnTo>
                  <a:lnTo>
                    <a:pt x="8761" y="2206"/>
                  </a:lnTo>
                  <a:lnTo>
                    <a:pt x="8761" y="2243"/>
                  </a:lnTo>
                  <a:lnTo>
                    <a:pt x="8866" y="2331"/>
                  </a:lnTo>
                  <a:lnTo>
                    <a:pt x="8972" y="2430"/>
                  </a:lnTo>
                  <a:lnTo>
                    <a:pt x="9077" y="2530"/>
                  </a:lnTo>
                  <a:lnTo>
                    <a:pt x="9182" y="2630"/>
                  </a:lnTo>
                  <a:lnTo>
                    <a:pt x="9261" y="2717"/>
                  </a:lnTo>
                  <a:lnTo>
                    <a:pt x="9392" y="2817"/>
                  </a:lnTo>
                  <a:lnTo>
                    <a:pt x="9524" y="2904"/>
                  </a:lnTo>
                  <a:lnTo>
                    <a:pt x="9682" y="2979"/>
                  </a:lnTo>
                  <a:lnTo>
                    <a:pt x="9814" y="3091"/>
                  </a:lnTo>
                  <a:lnTo>
                    <a:pt x="10076" y="3315"/>
                  </a:lnTo>
                  <a:lnTo>
                    <a:pt x="10155" y="3440"/>
                  </a:lnTo>
                  <a:lnTo>
                    <a:pt x="10287" y="3664"/>
                  </a:lnTo>
                  <a:lnTo>
                    <a:pt x="10445" y="3876"/>
                  </a:lnTo>
                  <a:lnTo>
                    <a:pt x="10629" y="4088"/>
                  </a:lnTo>
                  <a:lnTo>
                    <a:pt x="10813" y="4300"/>
                  </a:lnTo>
                  <a:lnTo>
                    <a:pt x="11024" y="4475"/>
                  </a:lnTo>
                  <a:lnTo>
                    <a:pt x="11129" y="4574"/>
                  </a:lnTo>
                  <a:lnTo>
                    <a:pt x="11260" y="4661"/>
                  </a:lnTo>
                  <a:lnTo>
                    <a:pt x="11576" y="4961"/>
                  </a:lnTo>
                  <a:lnTo>
                    <a:pt x="11944" y="5260"/>
                  </a:lnTo>
                  <a:lnTo>
                    <a:pt x="12129" y="5409"/>
                  </a:lnTo>
                  <a:lnTo>
                    <a:pt x="12313" y="5559"/>
                  </a:lnTo>
                  <a:lnTo>
                    <a:pt x="12471" y="5708"/>
                  </a:lnTo>
                  <a:lnTo>
                    <a:pt x="12602" y="5870"/>
                  </a:lnTo>
                  <a:lnTo>
                    <a:pt x="12839" y="6120"/>
                  </a:lnTo>
                  <a:lnTo>
                    <a:pt x="13049" y="6357"/>
                  </a:lnTo>
                  <a:lnTo>
                    <a:pt x="13260" y="6606"/>
                  </a:lnTo>
                  <a:lnTo>
                    <a:pt x="13470" y="6843"/>
                  </a:lnTo>
                  <a:lnTo>
                    <a:pt x="13681" y="7092"/>
                  </a:lnTo>
                  <a:lnTo>
                    <a:pt x="13891" y="7329"/>
                  </a:lnTo>
                  <a:lnTo>
                    <a:pt x="14128" y="7578"/>
                  </a:lnTo>
                  <a:lnTo>
                    <a:pt x="14365" y="7815"/>
                  </a:lnTo>
                  <a:lnTo>
                    <a:pt x="14496" y="7902"/>
                  </a:lnTo>
                  <a:lnTo>
                    <a:pt x="14602" y="7977"/>
                  </a:lnTo>
                  <a:lnTo>
                    <a:pt x="14812" y="8151"/>
                  </a:lnTo>
                  <a:lnTo>
                    <a:pt x="14891" y="8239"/>
                  </a:lnTo>
                  <a:lnTo>
                    <a:pt x="14996" y="8313"/>
                  </a:lnTo>
                  <a:lnTo>
                    <a:pt x="15101" y="8401"/>
                  </a:lnTo>
                  <a:lnTo>
                    <a:pt x="15233" y="8475"/>
                  </a:lnTo>
                  <a:lnTo>
                    <a:pt x="15286" y="8563"/>
                  </a:lnTo>
                  <a:lnTo>
                    <a:pt x="15312" y="8650"/>
                  </a:lnTo>
                  <a:lnTo>
                    <a:pt x="15312" y="8737"/>
                  </a:lnTo>
                  <a:lnTo>
                    <a:pt x="15233" y="8812"/>
                  </a:lnTo>
                  <a:lnTo>
                    <a:pt x="15181" y="8849"/>
                  </a:lnTo>
                  <a:lnTo>
                    <a:pt x="15075" y="8887"/>
                  </a:lnTo>
                  <a:lnTo>
                    <a:pt x="14944" y="8912"/>
                  </a:lnTo>
                  <a:lnTo>
                    <a:pt x="14839" y="8937"/>
                  </a:lnTo>
                  <a:lnTo>
                    <a:pt x="14759" y="8974"/>
                  </a:lnTo>
                  <a:lnTo>
                    <a:pt x="14707" y="9011"/>
                  </a:lnTo>
                  <a:lnTo>
                    <a:pt x="14707" y="9049"/>
                  </a:lnTo>
                  <a:lnTo>
                    <a:pt x="14786" y="9111"/>
                  </a:lnTo>
                  <a:lnTo>
                    <a:pt x="14786" y="9198"/>
                  </a:lnTo>
                  <a:lnTo>
                    <a:pt x="14944" y="9186"/>
                  </a:lnTo>
                  <a:lnTo>
                    <a:pt x="15075" y="9161"/>
                  </a:lnTo>
                  <a:lnTo>
                    <a:pt x="15181" y="9124"/>
                  </a:lnTo>
                  <a:lnTo>
                    <a:pt x="15312" y="9086"/>
                  </a:lnTo>
                  <a:lnTo>
                    <a:pt x="15417" y="9036"/>
                  </a:lnTo>
                  <a:lnTo>
                    <a:pt x="15549" y="8999"/>
                  </a:lnTo>
                  <a:lnTo>
                    <a:pt x="15680" y="8961"/>
                  </a:lnTo>
                  <a:lnTo>
                    <a:pt x="15812" y="8937"/>
                  </a:lnTo>
                  <a:lnTo>
                    <a:pt x="16128" y="8887"/>
                  </a:lnTo>
                  <a:lnTo>
                    <a:pt x="16312" y="8862"/>
                  </a:lnTo>
                  <a:lnTo>
                    <a:pt x="16470" y="8837"/>
                  </a:lnTo>
                  <a:lnTo>
                    <a:pt x="16812" y="8837"/>
                  </a:lnTo>
                  <a:lnTo>
                    <a:pt x="16969" y="8862"/>
                  </a:lnTo>
                  <a:lnTo>
                    <a:pt x="17127" y="8912"/>
                  </a:lnTo>
                  <a:lnTo>
                    <a:pt x="17338" y="8974"/>
                  </a:lnTo>
                  <a:lnTo>
                    <a:pt x="17443" y="9074"/>
                  </a:lnTo>
                  <a:lnTo>
                    <a:pt x="17522" y="9186"/>
                  </a:lnTo>
                  <a:lnTo>
                    <a:pt x="17627" y="9298"/>
                  </a:lnTo>
                  <a:lnTo>
                    <a:pt x="17811" y="9435"/>
                  </a:lnTo>
                  <a:lnTo>
                    <a:pt x="17996" y="9572"/>
                  </a:lnTo>
                  <a:lnTo>
                    <a:pt x="18074" y="9722"/>
                  </a:lnTo>
                  <a:lnTo>
                    <a:pt x="18022" y="9884"/>
                  </a:lnTo>
                  <a:lnTo>
                    <a:pt x="17943" y="9959"/>
                  </a:lnTo>
                  <a:lnTo>
                    <a:pt x="17811" y="9996"/>
                  </a:lnTo>
                  <a:lnTo>
                    <a:pt x="17653" y="10021"/>
                  </a:lnTo>
                  <a:lnTo>
                    <a:pt x="17522" y="10083"/>
                  </a:lnTo>
                  <a:lnTo>
                    <a:pt x="17627" y="10220"/>
                  </a:lnTo>
                  <a:lnTo>
                    <a:pt x="17733" y="10358"/>
                  </a:lnTo>
                  <a:lnTo>
                    <a:pt x="17838" y="10495"/>
                  </a:lnTo>
                  <a:lnTo>
                    <a:pt x="18022" y="10619"/>
                  </a:lnTo>
                  <a:lnTo>
                    <a:pt x="18206" y="10781"/>
                  </a:lnTo>
                  <a:lnTo>
                    <a:pt x="18364" y="10968"/>
                  </a:lnTo>
                  <a:lnTo>
                    <a:pt x="18548" y="11143"/>
                  </a:lnTo>
                  <a:lnTo>
                    <a:pt x="18785" y="11292"/>
                  </a:lnTo>
                  <a:lnTo>
                    <a:pt x="18838" y="11330"/>
                  </a:lnTo>
                  <a:lnTo>
                    <a:pt x="18838" y="11379"/>
                  </a:lnTo>
                  <a:lnTo>
                    <a:pt x="18811" y="11429"/>
                  </a:lnTo>
                  <a:lnTo>
                    <a:pt x="18785" y="11467"/>
                  </a:lnTo>
                  <a:lnTo>
                    <a:pt x="18548" y="11529"/>
                  </a:lnTo>
                  <a:lnTo>
                    <a:pt x="18285" y="11579"/>
                  </a:lnTo>
                  <a:lnTo>
                    <a:pt x="18022" y="11616"/>
                  </a:lnTo>
                  <a:lnTo>
                    <a:pt x="17759" y="11666"/>
                  </a:lnTo>
                  <a:lnTo>
                    <a:pt x="17496" y="11716"/>
                  </a:lnTo>
                  <a:lnTo>
                    <a:pt x="17259" y="11766"/>
                  </a:lnTo>
                  <a:lnTo>
                    <a:pt x="16996" y="11828"/>
                  </a:lnTo>
                  <a:lnTo>
                    <a:pt x="16785" y="11915"/>
                  </a:lnTo>
                  <a:lnTo>
                    <a:pt x="16628" y="11965"/>
                  </a:lnTo>
                  <a:lnTo>
                    <a:pt x="16444" y="12003"/>
                  </a:lnTo>
                  <a:lnTo>
                    <a:pt x="16259" y="12028"/>
                  </a:lnTo>
                  <a:lnTo>
                    <a:pt x="16075" y="12028"/>
                  </a:lnTo>
                  <a:lnTo>
                    <a:pt x="15917" y="11940"/>
                  </a:lnTo>
                  <a:lnTo>
                    <a:pt x="15786" y="11853"/>
                  </a:lnTo>
                  <a:lnTo>
                    <a:pt x="15628" y="11753"/>
                  </a:lnTo>
                  <a:lnTo>
                    <a:pt x="15496" y="11654"/>
                  </a:lnTo>
                  <a:lnTo>
                    <a:pt x="15365" y="11567"/>
                  </a:lnTo>
                  <a:lnTo>
                    <a:pt x="15207" y="11479"/>
                  </a:lnTo>
                  <a:lnTo>
                    <a:pt x="15049" y="11404"/>
                  </a:lnTo>
                  <a:lnTo>
                    <a:pt x="14865" y="11330"/>
                  </a:lnTo>
                  <a:lnTo>
                    <a:pt x="14759" y="11355"/>
                  </a:lnTo>
                  <a:lnTo>
                    <a:pt x="14654" y="11392"/>
                  </a:lnTo>
                  <a:lnTo>
                    <a:pt x="14549" y="11417"/>
                  </a:lnTo>
                  <a:lnTo>
                    <a:pt x="14444" y="11454"/>
                  </a:lnTo>
                  <a:lnTo>
                    <a:pt x="14496" y="11554"/>
                  </a:lnTo>
                  <a:lnTo>
                    <a:pt x="14575" y="11641"/>
                  </a:lnTo>
                  <a:lnTo>
                    <a:pt x="14681" y="11716"/>
                  </a:lnTo>
                  <a:lnTo>
                    <a:pt x="14786" y="11791"/>
                  </a:lnTo>
                  <a:lnTo>
                    <a:pt x="14917" y="11866"/>
                  </a:lnTo>
                  <a:lnTo>
                    <a:pt x="15049" y="11940"/>
                  </a:lnTo>
                  <a:lnTo>
                    <a:pt x="15181" y="12015"/>
                  </a:lnTo>
                  <a:lnTo>
                    <a:pt x="15286" y="12102"/>
                  </a:lnTo>
                  <a:lnTo>
                    <a:pt x="15339" y="12165"/>
                  </a:lnTo>
                  <a:lnTo>
                    <a:pt x="15417" y="12215"/>
                  </a:lnTo>
                  <a:lnTo>
                    <a:pt x="15443" y="12277"/>
                  </a:lnTo>
                  <a:lnTo>
                    <a:pt x="15391" y="12339"/>
                  </a:lnTo>
                  <a:lnTo>
                    <a:pt x="15259" y="12364"/>
                  </a:lnTo>
                  <a:lnTo>
                    <a:pt x="15101" y="12389"/>
                  </a:lnTo>
                  <a:lnTo>
                    <a:pt x="14970" y="12402"/>
                  </a:lnTo>
                  <a:lnTo>
                    <a:pt x="14812" y="12426"/>
                  </a:lnTo>
                  <a:lnTo>
                    <a:pt x="14681" y="12439"/>
                  </a:lnTo>
                  <a:lnTo>
                    <a:pt x="14523" y="12464"/>
                  </a:lnTo>
                  <a:lnTo>
                    <a:pt x="14391" y="12489"/>
                  </a:lnTo>
                  <a:lnTo>
                    <a:pt x="14260" y="12526"/>
                  </a:lnTo>
                  <a:lnTo>
                    <a:pt x="14076" y="12576"/>
                  </a:lnTo>
                  <a:lnTo>
                    <a:pt x="13891" y="12626"/>
                  </a:lnTo>
                  <a:lnTo>
                    <a:pt x="13734" y="12663"/>
                  </a:lnTo>
                  <a:lnTo>
                    <a:pt x="13549" y="12713"/>
                  </a:lnTo>
                  <a:lnTo>
                    <a:pt x="13181" y="12788"/>
                  </a:lnTo>
                  <a:lnTo>
                    <a:pt x="12971" y="12825"/>
                  </a:lnTo>
                  <a:lnTo>
                    <a:pt x="12786" y="12850"/>
                  </a:lnTo>
                  <a:lnTo>
                    <a:pt x="12550" y="12825"/>
                  </a:lnTo>
                  <a:lnTo>
                    <a:pt x="12392" y="12763"/>
                  </a:lnTo>
                  <a:lnTo>
                    <a:pt x="12234" y="12676"/>
                  </a:lnTo>
                  <a:lnTo>
                    <a:pt x="12129" y="12576"/>
                  </a:lnTo>
                  <a:lnTo>
                    <a:pt x="12024" y="12501"/>
                  </a:lnTo>
                  <a:lnTo>
                    <a:pt x="11892" y="12451"/>
                  </a:lnTo>
                  <a:lnTo>
                    <a:pt x="11760" y="12402"/>
                  </a:lnTo>
                  <a:lnTo>
                    <a:pt x="11681" y="12327"/>
                  </a:lnTo>
                  <a:lnTo>
                    <a:pt x="11550" y="12252"/>
                  </a:lnTo>
                  <a:lnTo>
                    <a:pt x="11471" y="12165"/>
                  </a:lnTo>
                  <a:lnTo>
                    <a:pt x="11392" y="12090"/>
                  </a:lnTo>
                  <a:lnTo>
                    <a:pt x="11287" y="12015"/>
                  </a:lnTo>
                  <a:lnTo>
                    <a:pt x="11234" y="11978"/>
                  </a:lnTo>
                  <a:lnTo>
                    <a:pt x="11076" y="11903"/>
                  </a:lnTo>
                  <a:lnTo>
                    <a:pt x="10997" y="11866"/>
                  </a:lnTo>
                  <a:lnTo>
                    <a:pt x="10787" y="11890"/>
                  </a:lnTo>
                  <a:lnTo>
                    <a:pt x="10681" y="11915"/>
                  </a:lnTo>
                  <a:lnTo>
                    <a:pt x="10577" y="11915"/>
                  </a:lnTo>
                  <a:lnTo>
                    <a:pt x="10471" y="11928"/>
                  </a:lnTo>
                  <a:lnTo>
                    <a:pt x="10366" y="11928"/>
                  </a:lnTo>
                  <a:lnTo>
                    <a:pt x="10261" y="11915"/>
                  </a:lnTo>
                  <a:lnTo>
                    <a:pt x="10155" y="11903"/>
                  </a:lnTo>
                  <a:lnTo>
                    <a:pt x="9998" y="11878"/>
                  </a:lnTo>
                  <a:lnTo>
                    <a:pt x="9866" y="11828"/>
                  </a:lnTo>
                  <a:lnTo>
                    <a:pt x="9787" y="11766"/>
                  </a:lnTo>
                  <a:lnTo>
                    <a:pt x="9734" y="11691"/>
                  </a:lnTo>
                  <a:lnTo>
                    <a:pt x="9603" y="11629"/>
                  </a:lnTo>
                  <a:lnTo>
                    <a:pt x="9472" y="11554"/>
                  </a:lnTo>
                  <a:lnTo>
                    <a:pt x="9340" y="11492"/>
                  </a:lnTo>
                  <a:lnTo>
                    <a:pt x="9182" y="11429"/>
                  </a:lnTo>
                  <a:lnTo>
                    <a:pt x="9156" y="11392"/>
                  </a:lnTo>
                  <a:lnTo>
                    <a:pt x="9129" y="11342"/>
                  </a:lnTo>
                  <a:lnTo>
                    <a:pt x="9103" y="11292"/>
                  </a:lnTo>
                  <a:lnTo>
                    <a:pt x="8998" y="11267"/>
                  </a:lnTo>
                  <a:lnTo>
                    <a:pt x="8945" y="11180"/>
                  </a:lnTo>
                  <a:lnTo>
                    <a:pt x="8972" y="11093"/>
                  </a:lnTo>
                  <a:lnTo>
                    <a:pt x="9077" y="11018"/>
                  </a:lnTo>
                  <a:lnTo>
                    <a:pt x="9182" y="10943"/>
                  </a:lnTo>
                  <a:lnTo>
                    <a:pt x="9287" y="10881"/>
                  </a:lnTo>
                  <a:lnTo>
                    <a:pt x="9419" y="10831"/>
                  </a:lnTo>
                  <a:lnTo>
                    <a:pt x="9576" y="10769"/>
                  </a:lnTo>
                  <a:lnTo>
                    <a:pt x="9734" y="10719"/>
                  </a:lnTo>
                  <a:lnTo>
                    <a:pt x="9892" y="10681"/>
                  </a:lnTo>
                  <a:lnTo>
                    <a:pt x="10050" y="10632"/>
                  </a:lnTo>
                  <a:lnTo>
                    <a:pt x="10234" y="10607"/>
                  </a:lnTo>
                  <a:lnTo>
                    <a:pt x="10419" y="10582"/>
                  </a:lnTo>
                  <a:lnTo>
                    <a:pt x="10577" y="10532"/>
                  </a:lnTo>
                  <a:lnTo>
                    <a:pt x="10761" y="10482"/>
                  </a:lnTo>
                  <a:lnTo>
                    <a:pt x="10945" y="10432"/>
                  </a:lnTo>
                  <a:lnTo>
                    <a:pt x="11076" y="10358"/>
                  </a:lnTo>
                  <a:lnTo>
                    <a:pt x="11050" y="10308"/>
                  </a:lnTo>
                  <a:lnTo>
                    <a:pt x="11024" y="10245"/>
                  </a:lnTo>
                  <a:lnTo>
                    <a:pt x="10997" y="10183"/>
                  </a:lnTo>
                  <a:lnTo>
                    <a:pt x="10945" y="10121"/>
                  </a:lnTo>
                  <a:lnTo>
                    <a:pt x="10839" y="10133"/>
                  </a:lnTo>
                  <a:lnTo>
                    <a:pt x="10734" y="10146"/>
                  </a:lnTo>
                  <a:lnTo>
                    <a:pt x="10629" y="10158"/>
                  </a:lnTo>
                  <a:lnTo>
                    <a:pt x="10550" y="10170"/>
                  </a:lnTo>
                  <a:lnTo>
                    <a:pt x="10445" y="10183"/>
                  </a:lnTo>
                  <a:lnTo>
                    <a:pt x="10340" y="10170"/>
                  </a:lnTo>
                  <a:lnTo>
                    <a:pt x="10234" y="10158"/>
                  </a:lnTo>
                  <a:lnTo>
                    <a:pt x="10129" y="10133"/>
                  </a:lnTo>
                  <a:lnTo>
                    <a:pt x="9919" y="10008"/>
                  </a:lnTo>
                  <a:lnTo>
                    <a:pt x="9761" y="9859"/>
                  </a:lnTo>
                  <a:lnTo>
                    <a:pt x="9629" y="9722"/>
                  </a:lnTo>
                  <a:lnTo>
                    <a:pt x="9392" y="9597"/>
                  </a:lnTo>
                  <a:lnTo>
                    <a:pt x="9261" y="9522"/>
                  </a:lnTo>
                  <a:lnTo>
                    <a:pt x="9103" y="9448"/>
                  </a:lnTo>
                  <a:lnTo>
                    <a:pt x="8945" y="9373"/>
                  </a:lnTo>
                  <a:lnTo>
                    <a:pt x="8787" y="9311"/>
                  </a:lnTo>
                  <a:lnTo>
                    <a:pt x="8603" y="9248"/>
                  </a:lnTo>
                  <a:lnTo>
                    <a:pt x="8445" y="9198"/>
                  </a:lnTo>
                  <a:lnTo>
                    <a:pt x="8261" y="9136"/>
                  </a:lnTo>
                  <a:lnTo>
                    <a:pt x="8103" y="9074"/>
                  </a:lnTo>
                  <a:lnTo>
                    <a:pt x="7972" y="9061"/>
                  </a:lnTo>
                  <a:lnTo>
                    <a:pt x="7814" y="9061"/>
                  </a:lnTo>
                  <a:lnTo>
                    <a:pt x="7682" y="9074"/>
                  </a:lnTo>
                  <a:lnTo>
                    <a:pt x="7551" y="9086"/>
                  </a:lnTo>
                  <a:lnTo>
                    <a:pt x="7419" y="9099"/>
                  </a:lnTo>
                  <a:lnTo>
                    <a:pt x="7288" y="9111"/>
                  </a:lnTo>
                  <a:lnTo>
                    <a:pt x="7156" y="9136"/>
                  </a:lnTo>
                  <a:lnTo>
                    <a:pt x="7025" y="9149"/>
                  </a:lnTo>
                  <a:lnTo>
                    <a:pt x="6867" y="9211"/>
                  </a:lnTo>
                  <a:lnTo>
                    <a:pt x="6709" y="9273"/>
                  </a:lnTo>
                  <a:lnTo>
                    <a:pt x="6551" y="9348"/>
                  </a:lnTo>
                  <a:lnTo>
                    <a:pt x="6393" y="9410"/>
                  </a:lnTo>
                  <a:lnTo>
                    <a:pt x="6262" y="9485"/>
                  </a:lnTo>
                  <a:lnTo>
                    <a:pt x="6130" y="9560"/>
                  </a:lnTo>
                  <a:lnTo>
                    <a:pt x="6051" y="9647"/>
                  </a:lnTo>
                  <a:lnTo>
                    <a:pt x="5972" y="9734"/>
                  </a:lnTo>
                  <a:lnTo>
                    <a:pt x="5762" y="9959"/>
                  </a:lnTo>
                  <a:lnTo>
                    <a:pt x="5525" y="10183"/>
                  </a:lnTo>
                  <a:lnTo>
                    <a:pt x="5314" y="10420"/>
                  </a:lnTo>
                  <a:lnTo>
                    <a:pt x="5210" y="10669"/>
                  </a:lnTo>
                  <a:lnTo>
                    <a:pt x="5052" y="11006"/>
                  </a:lnTo>
                  <a:lnTo>
                    <a:pt x="5025" y="11367"/>
                  </a:lnTo>
                  <a:lnTo>
                    <a:pt x="5078" y="11741"/>
                  </a:lnTo>
                  <a:lnTo>
                    <a:pt x="5130" y="12102"/>
                  </a:lnTo>
                  <a:lnTo>
                    <a:pt x="5210" y="12265"/>
                  </a:lnTo>
                  <a:lnTo>
                    <a:pt x="5314" y="12426"/>
                  </a:lnTo>
                  <a:lnTo>
                    <a:pt x="5420" y="12576"/>
                  </a:lnTo>
                  <a:lnTo>
                    <a:pt x="5551" y="12726"/>
                  </a:lnTo>
                  <a:lnTo>
                    <a:pt x="5814" y="13025"/>
                  </a:lnTo>
                  <a:lnTo>
                    <a:pt x="5893" y="13187"/>
                  </a:lnTo>
                  <a:lnTo>
                    <a:pt x="5972" y="13349"/>
                  </a:lnTo>
                  <a:lnTo>
                    <a:pt x="6104" y="13486"/>
                  </a:lnTo>
                  <a:lnTo>
                    <a:pt x="6262" y="13623"/>
                  </a:lnTo>
                  <a:lnTo>
                    <a:pt x="6393" y="13760"/>
                  </a:lnTo>
                  <a:lnTo>
                    <a:pt x="6551" y="13885"/>
                  </a:lnTo>
                  <a:lnTo>
                    <a:pt x="6683" y="13985"/>
                  </a:lnTo>
                  <a:lnTo>
                    <a:pt x="6814" y="14072"/>
                  </a:lnTo>
                  <a:lnTo>
                    <a:pt x="6919" y="14171"/>
                  </a:lnTo>
                  <a:lnTo>
                    <a:pt x="7025" y="14271"/>
                  </a:lnTo>
                  <a:lnTo>
                    <a:pt x="7156" y="14308"/>
                  </a:lnTo>
                  <a:lnTo>
                    <a:pt x="7314" y="14296"/>
                  </a:lnTo>
                  <a:lnTo>
                    <a:pt x="7498" y="14271"/>
                  </a:lnTo>
                  <a:lnTo>
                    <a:pt x="7656" y="14259"/>
                  </a:lnTo>
                  <a:lnTo>
                    <a:pt x="7814" y="14234"/>
                  </a:lnTo>
                  <a:lnTo>
                    <a:pt x="7972" y="14221"/>
                  </a:lnTo>
                  <a:lnTo>
                    <a:pt x="8156" y="14196"/>
                  </a:lnTo>
                  <a:lnTo>
                    <a:pt x="8314" y="14184"/>
                  </a:lnTo>
                  <a:lnTo>
                    <a:pt x="8498" y="14171"/>
                  </a:lnTo>
                  <a:lnTo>
                    <a:pt x="8840" y="14171"/>
                  </a:lnTo>
                  <a:lnTo>
                    <a:pt x="8998" y="14184"/>
                  </a:lnTo>
                  <a:lnTo>
                    <a:pt x="9182" y="14358"/>
                  </a:lnTo>
                  <a:lnTo>
                    <a:pt x="9287" y="14558"/>
                  </a:lnTo>
                  <a:lnTo>
                    <a:pt x="9392" y="14757"/>
                  </a:lnTo>
                  <a:lnTo>
                    <a:pt x="9524" y="14957"/>
                  </a:lnTo>
                  <a:lnTo>
                    <a:pt x="9576" y="15007"/>
                  </a:lnTo>
                  <a:lnTo>
                    <a:pt x="9629" y="15056"/>
                  </a:lnTo>
                  <a:lnTo>
                    <a:pt x="9682" y="15106"/>
                  </a:lnTo>
                  <a:lnTo>
                    <a:pt x="9734" y="15156"/>
                  </a:lnTo>
                  <a:lnTo>
                    <a:pt x="9919" y="15144"/>
                  </a:lnTo>
                  <a:lnTo>
                    <a:pt x="10129" y="15119"/>
                  </a:lnTo>
                  <a:lnTo>
                    <a:pt x="10340" y="15106"/>
                  </a:lnTo>
                  <a:lnTo>
                    <a:pt x="10550" y="15094"/>
                  </a:lnTo>
                  <a:lnTo>
                    <a:pt x="10734" y="15094"/>
                  </a:lnTo>
                  <a:lnTo>
                    <a:pt x="10919" y="15119"/>
                  </a:lnTo>
                  <a:lnTo>
                    <a:pt x="11076" y="15169"/>
                  </a:lnTo>
                  <a:lnTo>
                    <a:pt x="11208" y="15243"/>
                  </a:lnTo>
                  <a:lnTo>
                    <a:pt x="11260" y="15356"/>
                  </a:lnTo>
                  <a:lnTo>
                    <a:pt x="11260" y="15468"/>
                  </a:lnTo>
                  <a:lnTo>
                    <a:pt x="11287" y="15580"/>
                  </a:lnTo>
                  <a:lnTo>
                    <a:pt x="11366" y="15667"/>
                  </a:lnTo>
                  <a:lnTo>
                    <a:pt x="11602" y="15892"/>
                  </a:lnTo>
                  <a:lnTo>
                    <a:pt x="11760" y="16116"/>
                  </a:lnTo>
                  <a:lnTo>
                    <a:pt x="11892" y="16353"/>
                  </a:lnTo>
                  <a:lnTo>
                    <a:pt x="11997" y="16589"/>
                  </a:lnTo>
                  <a:lnTo>
                    <a:pt x="12076" y="16652"/>
                  </a:lnTo>
                  <a:lnTo>
                    <a:pt x="12102" y="16714"/>
                  </a:lnTo>
                  <a:lnTo>
                    <a:pt x="12155" y="16776"/>
                  </a:lnTo>
                  <a:lnTo>
                    <a:pt x="12234" y="16826"/>
                  </a:lnTo>
                  <a:lnTo>
                    <a:pt x="12392" y="16839"/>
                  </a:lnTo>
                  <a:lnTo>
                    <a:pt x="12523" y="16851"/>
                  </a:lnTo>
                  <a:lnTo>
                    <a:pt x="12681" y="16864"/>
                  </a:lnTo>
                  <a:lnTo>
                    <a:pt x="12813" y="16876"/>
                  </a:lnTo>
                  <a:lnTo>
                    <a:pt x="12971" y="16889"/>
                  </a:lnTo>
                  <a:lnTo>
                    <a:pt x="13260" y="16889"/>
                  </a:lnTo>
                  <a:lnTo>
                    <a:pt x="13391" y="16876"/>
                  </a:lnTo>
                  <a:lnTo>
                    <a:pt x="13444" y="16851"/>
                  </a:lnTo>
                  <a:lnTo>
                    <a:pt x="13470" y="16839"/>
                  </a:lnTo>
                  <a:lnTo>
                    <a:pt x="13497" y="16814"/>
                  </a:lnTo>
                  <a:lnTo>
                    <a:pt x="13523" y="16789"/>
                  </a:lnTo>
                  <a:lnTo>
                    <a:pt x="13418" y="16726"/>
                  </a:lnTo>
                  <a:lnTo>
                    <a:pt x="13313" y="16664"/>
                  </a:lnTo>
                  <a:lnTo>
                    <a:pt x="13181" y="16602"/>
                  </a:lnTo>
                  <a:lnTo>
                    <a:pt x="13023" y="16540"/>
                  </a:lnTo>
                  <a:lnTo>
                    <a:pt x="12891" y="16477"/>
                  </a:lnTo>
                  <a:lnTo>
                    <a:pt x="12786" y="16415"/>
                  </a:lnTo>
                  <a:lnTo>
                    <a:pt x="12707" y="16340"/>
                  </a:lnTo>
                  <a:lnTo>
                    <a:pt x="12655" y="16253"/>
                  </a:lnTo>
                  <a:lnTo>
                    <a:pt x="12523" y="16029"/>
                  </a:lnTo>
                  <a:lnTo>
                    <a:pt x="12444" y="15804"/>
                  </a:lnTo>
                  <a:lnTo>
                    <a:pt x="12339" y="15580"/>
                  </a:lnTo>
                  <a:lnTo>
                    <a:pt x="12181" y="15368"/>
                  </a:lnTo>
                  <a:lnTo>
                    <a:pt x="12234" y="15331"/>
                  </a:lnTo>
                  <a:lnTo>
                    <a:pt x="12286" y="15293"/>
                  </a:lnTo>
                  <a:lnTo>
                    <a:pt x="12339" y="15268"/>
                  </a:lnTo>
                  <a:lnTo>
                    <a:pt x="12392" y="15231"/>
                  </a:lnTo>
                  <a:lnTo>
                    <a:pt x="12602" y="15094"/>
                  </a:lnTo>
                  <a:lnTo>
                    <a:pt x="12839" y="14982"/>
                  </a:lnTo>
                  <a:lnTo>
                    <a:pt x="13102" y="14882"/>
                  </a:lnTo>
                  <a:lnTo>
                    <a:pt x="13391" y="14795"/>
                  </a:lnTo>
                  <a:lnTo>
                    <a:pt x="13681" y="14720"/>
                  </a:lnTo>
                  <a:lnTo>
                    <a:pt x="13996" y="14658"/>
                  </a:lnTo>
                  <a:lnTo>
                    <a:pt x="14312" y="14583"/>
                  </a:lnTo>
                  <a:lnTo>
                    <a:pt x="14628" y="14520"/>
                  </a:lnTo>
                  <a:lnTo>
                    <a:pt x="14917" y="14433"/>
                  </a:lnTo>
                  <a:lnTo>
                    <a:pt x="15233" y="14346"/>
                  </a:lnTo>
                  <a:lnTo>
                    <a:pt x="15523" y="14246"/>
                  </a:lnTo>
                  <a:lnTo>
                    <a:pt x="15812" y="14159"/>
                  </a:lnTo>
                  <a:lnTo>
                    <a:pt x="16101" y="14084"/>
                  </a:lnTo>
                  <a:lnTo>
                    <a:pt x="16417" y="14010"/>
                  </a:lnTo>
                  <a:lnTo>
                    <a:pt x="16733" y="13947"/>
                  </a:lnTo>
                  <a:lnTo>
                    <a:pt x="17417" y="13872"/>
                  </a:lnTo>
                  <a:lnTo>
                    <a:pt x="17733" y="13847"/>
                  </a:lnTo>
                  <a:lnTo>
                    <a:pt x="18074" y="13822"/>
                  </a:lnTo>
                  <a:lnTo>
                    <a:pt x="18416" y="13798"/>
                  </a:lnTo>
                  <a:lnTo>
                    <a:pt x="18758" y="13773"/>
                  </a:lnTo>
                  <a:lnTo>
                    <a:pt x="19101" y="13760"/>
                  </a:lnTo>
                  <a:lnTo>
                    <a:pt x="19443" y="13735"/>
                  </a:lnTo>
                  <a:lnTo>
                    <a:pt x="19785" y="13710"/>
                  </a:lnTo>
                  <a:lnTo>
                    <a:pt x="19916" y="13710"/>
                  </a:lnTo>
                  <a:lnTo>
                    <a:pt x="20048" y="13723"/>
                  </a:lnTo>
                  <a:lnTo>
                    <a:pt x="20179" y="13735"/>
                  </a:lnTo>
                  <a:lnTo>
                    <a:pt x="20311" y="13760"/>
                  </a:lnTo>
                  <a:lnTo>
                    <a:pt x="20416" y="13785"/>
                  </a:lnTo>
                  <a:lnTo>
                    <a:pt x="20521" y="13822"/>
                  </a:lnTo>
                  <a:lnTo>
                    <a:pt x="20600" y="13872"/>
                  </a:lnTo>
                  <a:lnTo>
                    <a:pt x="20653" y="13922"/>
                  </a:lnTo>
                  <a:lnTo>
                    <a:pt x="20706" y="14034"/>
                  </a:lnTo>
                  <a:lnTo>
                    <a:pt x="20732" y="14147"/>
                  </a:lnTo>
                  <a:lnTo>
                    <a:pt x="20784" y="14259"/>
                  </a:lnTo>
                  <a:lnTo>
                    <a:pt x="20863" y="14371"/>
                  </a:lnTo>
                  <a:lnTo>
                    <a:pt x="20916" y="14520"/>
                  </a:lnTo>
                  <a:lnTo>
                    <a:pt x="20968" y="14683"/>
                  </a:lnTo>
                  <a:lnTo>
                    <a:pt x="21048" y="14832"/>
                  </a:lnTo>
                  <a:lnTo>
                    <a:pt x="21179" y="14969"/>
                  </a:lnTo>
                  <a:lnTo>
                    <a:pt x="21258" y="15206"/>
                  </a:lnTo>
                  <a:lnTo>
                    <a:pt x="21310" y="15443"/>
                  </a:lnTo>
                  <a:lnTo>
                    <a:pt x="21363" y="15667"/>
                  </a:lnTo>
                  <a:lnTo>
                    <a:pt x="21468" y="15904"/>
                  </a:lnTo>
                  <a:lnTo>
                    <a:pt x="21468" y="16053"/>
                  </a:lnTo>
                  <a:lnTo>
                    <a:pt x="21521" y="16216"/>
                  </a:lnTo>
                  <a:lnTo>
                    <a:pt x="21468" y="16353"/>
                  </a:lnTo>
                  <a:lnTo>
                    <a:pt x="21232" y="16452"/>
                  </a:lnTo>
                  <a:lnTo>
                    <a:pt x="21100" y="16477"/>
                  </a:lnTo>
                  <a:lnTo>
                    <a:pt x="20995" y="16515"/>
                  </a:lnTo>
                  <a:lnTo>
                    <a:pt x="20863" y="16540"/>
                  </a:lnTo>
                  <a:lnTo>
                    <a:pt x="20732" y="16577"/>
                  </a:lnTo>
                  <a:lnTo>
                    <a:pt x="20600" y="16602"/>
                  </a:lnTo>
                  <a:lnTo>
                    <a:pt x="20468" y="16639"/>
                  </a:lnTo>
                  <a:lnTo>
                    <a:pt x="20337" y="16652"/>
                  </a:lnTo>
                  <a:lnTo>
                    <a:pt x="20179" y="16664"/>
                  </a:lnTo>
                  <a:lnTo>
                    <a:pt x="20153" y="16677"/>
                  </a:lnTo>
                  <a:lnTo>
                    <a:pt x="20127" y="16689"/>
                  </a:lnTo>
                  <a:lnTo>
                    <a:pt x="20074" y="16702"/>
                  </a:lnTo>
                  <a:lnTo>
                    <a:pt x="20048" y="16714"/>
                  </a:lnTo>
                  <a:lnTo>
                    <a:pt x="20021" y="16776"/>
                  </a:lnTo>
                  <a:lnTo>
                    <a:pt x="19943" y="16826"/>
                  </a:lnTo>
                  <a:lnTo>
                    <a:pt x="19863" y="16876"/>
                  </a:lnTo>
                  <a:lnTo>
                    <a:pt x="19758" y="16914"/>
                  </a:lnTo>
                  <a:lnTo>
                    <a:pt x="19679" y="16988"/>
                  </a:lnTo>
                  <a:lnTo>
                    <a:pt x="19601" y="17063"/>
                  </a:lnTo>
                  <a:lnTo>
                    <a:pt x="19521" y="17138"/>
                  </a:lnTo>
                  <a:lnTo>
                    <a:pt x="19416" y="17200"/>
                  </a:lnTo>
                  <a:lnTo>
                    <a:pt x="19443" y="17238"/>
                  </a:lnTo>
                  <a:lnTo>
                    <a:pt x="19469" y="17262"/>
                  </a:lnTo>
                  <a:lnTo>
                    <a:pt x="19521" y="17287"/>
                  </a:lnTo>
                  <a:lnTo>
                    <a:pt x="19732" y="17287"/>
                  </a:lnTo>
                  <a:lnTo>
                    <a:pt x="19890" y="17300"/>
                  </a:lnTo>
                  <a:lnTo>
                    <a:pt x="20206" y="17350"/>
                  </a:lnTo>
                  <a:lnTo>
                    <a:pt x="20468" y="17400"/>
                  </a:lnTo>
                  <a:lnTo>
                    <a:pt x="20626" y="17437"/>
                  </a:lnTo>
                  <a:lnTo>
                    <a:pt x="20758" y="17462"/>
                  </a:lnTo>
                  <a:lnTo>
                    <a:pt x="20837" y="17487"/>
                  </a:lnTo>
                  <a:lnTo>
                    <a:pt x="20916" y="17512"/>
                  </a:lnTo>
                  <a:lnTo>
                    <a:pt x="20995" y="17537"/>
                  </a:lnTo>
                  <a:lnTo>
                    <a:pt x="21074" y="17562"/>
                  </a:lnTo>
                  <a:lnTo>
                    <a:pt x="21074" y="17637"/>
                  </a:lnTo>
                  <a:lnTo>
                    <a:pt x="21021" y="17686"/>
                  </a:lnTo>
                  <a:lnTo>
                    <a:pt x="20916" y="17749"/>
                  </a:lnTo>
                  <a:lnTo>
                    <a:pt x="20837" y="17811"/>
                  </a:lnTo>
                  <a:lnTo>
                    <a:pt x="20653" y="18010"/>
                  </a:lnTo>
                  <a:lnTo>
                    <a:pt x="20495" y="18210"/>
                  </a:lnTo>
                  <a:lnTo>
                    <a:pt x="20337" y="18422"/>
                  </a:lnTo>
                  <a:lnTo>
                    <a:pt x="20284" y="18646"/>
                  </a:lnTo>
                  <a:lnTo>
                    <a:pt x="20232" y="18733"/>
                  </a:lnTo>
                  <a:lnTo>
                    <a:pt x="20153" y="18808"/>
                  </a:lnTo>
                  <a:lnTo>
                    <a:pt x="20074" y="18895"/>
                  </a:lnTo>
                  <a:lnTo>
                    <a:pt x="19943" y="18945"/>
                  </a:lnTo>
                  <a:lnTo>
                    <a:pt x="19363" y="18945"/>
                  </a:lnTo>
                  <a:lnTo>
                    <a:pt x="19048" y="18933"/>
                  </a:lnTo>
                  <a:lnTo>
                    <a:pt x="18758" y="18933"/>
                  </a:lnTo>
                  <a:lnTo>
                    <a:pt x="18469" y="18920"/>
                  </a:lnTo>
                  <a:lnTo>
                    <a:pt x="18180" y="18920"/>
                  </a:lnTo>
                  <a:lnTo>
                    <a:pt x="17864" y="18933"/>
                  </a:lnTo>
                  <a:lnTo>
                    <a:pt x="17575" y="18958"/>
                  </a:lnTo>
                  <a:lnTo>
                    <a:pt x="17233" y="18958"/>
                  </a:lnTo>
                  <a:lnTo>
                    <a:pt x="16917" y="18945"/>
                  </a:lnTo>
                  <a:lnTo>
                    <a:pt x="16601" y="18920"/>
                  </a:lnTo>
                  <a:lnTo>
                    <a:pt x="16286" y="18895"/>
                  </a:lnTo>
                  <a:lnTo>
                    <a:pt x="15944" y="18870"/>
                  </a:lnTo>
                  <a:lnTo>
                    <a:pt x="15628" y="18858"/>
                  </a:lnTo>
                  <a:lnTo>
                    <a:pt x="15286" y="18858"/>
                  </a:lnTo>
                  <a:lnTo>
                    <a:pt x="14944" y="18883"/>
                  </a:lnTo>
                  <a:lnTo>
                    <a:pt x="14707" y="18870"/>
                  </a:lnTo>
                  <a:lnTo>
                    <a:pt x="14234" y="18846"/>
                  </a:lnTo>
                  <a:lnTo>
                    <a:pt x="13996" y="18821"/>
                  </a:lnTo>
                  <a:lnTo>
                    <a:pt x="13760" y="18808"/>
                  </a:lnTo>
                  <a:lnTo>
                    <a:pt x="13523" y="18796"/>
                  </a:lnTo>
                  <a:lnTo>
                    <a:pt x="13286" y="18771"/>
                  </a:lnTo>
                  <a:lnTo>
                    <a:pt x="13049" y="18758"/>
                  </a:lnTo>
                  <a:lnTo>
                    <a:pt x="12681" y="18746"/>
                  </a:lnTo>
                  <a:lnTo>
                    <a:pt x="12313" y="18746"/>
                  </a:lnTo>
                  <a:lnTo>
                    <a:pt x="11944" y="18733"/>
                  </a:lnTo>
                  <a:lnTo>
                    <a:pt x="11576" y="18708"/>
                  </a:lnTo>
                  <a:lnTo>
                    <a:pt x="11208" y="18708"/>
                  </a:lnTo>
                  <a:lnTo>
                    <a:pt x="10839" y="18696"/>
                  </a:lnTo>
                  <a:lnTo>
                    <a:pt x="10497" y="18696"/>
                  </a:lnTo>
                  <a:lnTo>
                    <a:pt x="10129" y="18708"/>
                  </a:lnTo>
                  <a:lnTo>
                    <a:pt x="9971" y="18708"/>
                  </a:lnTo>
                  <a:lnTo>
                    <a:pt x="9814" y="18696"/>
                  </a:lnTo>
                  <a:lnTo>
                    <a:pt x="9682" y="18683"/>
                  </a:lnTo>
                  <a:lnTo>
                    <a:pt x="9524" y="18671"/>
                  </a:lnTo>
                  <a:lnTo>
                    <a:pt x="9366" y="18658"/>
                  </a:lnTo>
                  <a:lnTo>
                    <a:pt x="9208" y="18671"/>
                  </a:lnTo>
                  <a:lnTo>
                    <a:pt x="9077" y="18696"/>
                  </a:lnTo>
                  <a:lnTo>
                    <a:pt x="8945" y="18733"/>
                  </a:lnTo>
                  <a:lnTo>
                    <a:pt x="8761" y="18783"/>
                  </a:lnTo>
                  <a:lnTo>
                    <a:pt x="8629" y="18846"/>
                  </a:lnTo>
                  <a:lnTo>
                    <a:pt x="8551" y="18933"/>
                  </a:lnTo>
                  <a:lnTo>
                    <a:pt x="8471" y="19032"/>
                  </a:lnTo>
                  <a:lnTo>
                    <a:pt x="8498" y="19120"/>
                  </a:lnTo>
                  <a:lnTo>
                    <a:pt x="8551" y="19207"/>
                  </a:lnTo>
                  <a:lnTo>
                    <a:pt x="8656" y="19282"/>
                  </a:lnTo>
                  <a:lnTo>
                    <a:pt x="8814" y="19332"/>
                  </a:lnTo>
                  <a:lnTo>
                    <a:pt x="9103" y="19369"/>
                  </a:lnTo>
                  <a:lnTo>
                    <a:pt x="9366" y="19394"/>
                  </a:lnTo>
                  <a:lnTo>
                    <a:pt x="9629" y="19444"/>
                  </a:lnTo>
                  <a:lnTo>
                    <a:pt x="9919" y="19469"/>
                  </a:lnTo>
                  <a:lnTo>
                    <a:pt x="10182" y="19506"/>
                  </a:lnTo>
                  <a:lnTo>
                    <a:pt x="10445" y="19531"/>
                  </a:lnTo>
                  <a:lnTo>
                    <a:pt x="10734" y="19543"/>
                  </a:lnTo>
                  <a:lnTo>
                    <a:pt x="11024" y="19543"/>
                  </a:lnTo>
                  <a:lnTo>
                    <a:pt x="11287" y="19556"/>
                  </a:lnTo>
                  <a:lnTo>
                    <a:pt x="11550" y="19568"/>
                  </a:lnTo>
                  <a:lnTo>
                    <a:pt x="12076" y="19568"/>
                  </a:lnTo>
                  <a:lnTo>
                    <a:pt x="12313" y="19581"/>
                  </a:lnTo>
                  <a:lnTo>
                    <a:pt x="12576" y="19593"/>
                  </a:lnTo>
                  <a:lnTo>
                    <a:pt x="13049" y="19643"/>
                  </a:lnTo>
                  <a:lnTo>
                    <a:pt x="13339" y="19655"/>
                  </a:lnTo>
                  <a:lnTo>
                    <a:pt x="13602" y="19655"/>
                  </a:lnTo>
                  <a:lnTo>
                    <a:pt x="13891" y="19680"/>
                  </a:lnTo>
                  <a:lnTo>
                    <a:pt x="14154" y="19693"/>
                  </a:lnTo>
                  <a:lnTo>
                    <a:pt x="14444" y="19718"/>
                  </a:lnTo>
                  <a:lnTo>
                    <a:pt x="14707" y="19730"/>
                  </a:lnTo>
                  <a:lnTo>
                    <a:pt x="15233" y="19780"/>
                  </a:lnTo>
                  <a:lnTo>
                    <a:pt x="15470" y="19793"/>
                  </a:lnTo>
                  <a:lnTo>
                    <a:pt x="15733" y="19805"/>
                  </a:lnTo>
                  <a:lnTo>
                    <a:pt x="16206" y="19805"/>
                  </a:lnTo>
                  <a:lnTo>
                    <a:pt x="16444" y="19793"/>
                  </a:lnTo>
                  <a:lnTo>
                    <a:pt x="16680" y="19793"/>
                  </a:lnTo>
                  <a:lnTo>
                    <a:pt x="16917" y="19780"/>
                  </a:lnTo>
                  <a:lnTo>
                    <a:pt x="17153" y="19780"/>
                  </a:lnTo>
                  <a:lnTo>
                    <a:pt x="17233" y="19793"/>
                  </a:lnTo>
                  <a:lnTo>
                    <a:pt x="17285" y="19793"/>
                  </a:lnTo>
                  <a:lnTo>
                    <a:pt x="17364" y="19805"/>
                  </a:lnTo>
                  <a:lnTo>
                    <a:pt x="17417" y="19818"/>
                  </a:lnTo>
                  <a:lnTo>
                    <a:pt x="17706" y="19880"/>
                  </a:lnTo>
                  <a:lnTo>
                    <a:pt x="17996" y="19905"/>
                  </a:lnTo>
                  <a:lnTo>
                    <a:pt x="18601" y="19905"/>
                  </a:lnTo>
                  <a:lnTo>
                    <a:pt x="18890" y="19892"/>
                  </a:lnTo>
                  <a:lnTo>
                    <a:pt x="19206" y="19880"/>
                  </a:lnTo>
                  <a:lnTo>
                    <a:pt x="19495" y="19892"/>
                  </a:lnTo>
                  <a:lnTo>
                    <a:pt x="19785" y="19917"/>
                  </a:lnTo>
                  <a:lnTo>
                    <a:pt x="19969" y="19930"/>
                  </a:lnTo>
                  <a:lnTo>
                    <a:pt x="20153" y="19930"/>
                  </a:lnTo>
                  <a:lnTo>
                    <a:pt x="20337" y="19942"/>
                  </a:lnTo>
                  <a:lnTo>
                    <a:pt x="20521" y="19955"/>
                  </a:lnTo>
                  <a:lnTo>
                    <a:pt x="20706" y="19967"/>
                  </a:lnTo>
                  <a:lnTo>
                    <a:pt x="20890" y="19967"/>
                  </a:lnTo>
                  <a:lnTo>
                    <a:pt x="21074" y="19955"/>
                  </a:lnTo>
                  <a:lnTo>
                    <a:pt x="21258" y="19942"/>
                  </a:lnTo>
                  <a:lnTo>
                    <a:pt x="21363" y="19955"/>
                  </a:lnTo>
                  <a:lnTo>
                    <a:pt x="21442" y="19980"/>
                  </a:lnTo>
                  <a:lnTo>
                    <a:pt x="21600" y="20055"/>
                  </a:lnTo>
                  <a:lnTo>
                    <a:pt x="21547" y="20229"/>
                  </a:lnTo>
                  <a:lnTo>
                    <a:pt x="21468" y="20403"/>
                  </a:lnTo>
                  <a:lnTo>
                    <a:pt x="21416" y="20578"/>
                  </a:lnTo>
                  <a:lnTo>
                    <a:pt x="21389" y="20765"/>
                  </a:lnTo>
                  <a:lnTo>
                    <a:pt x="21232" y="20902"/>
                  </a:lnTo>
                  <a:lnTo>
                    <a:pt x="21074" y="21052"/>
                  </a:lnTo>
                  <a:lnTo>
                    <a:pt x="20995" y="21201"/>
                  </a:lnTo>
                  <a:lnTo>
                    <a:pt x="20968" y="21376"/>
                  </a:lnTo>
                  <a:lnTo>
                    <a:pt x="20942" y="21425"/>
                  </a:lnTo>
                  <a:lnTo>
                    <a:pt x="20916" y="21488"/>
                  </a:lnTo>
                  <a:lnTo>
                    <a:pt x="20863" y="21538"/>
                  </a:lnTo>
                  <a:lnTo>
                    <a:pt x="20758" y="21575"/>
                  </a:lnTo>
                  <a:lnTo>
                    <a:pt x="20495" y="21587"/>
                  </a:lnTo>
                  <a:lnTo>
                    <a:pt x="20232" y="21600"/>
                  </a:lnTo>
                  <a:lnTo>
                    <a:pt x="19416" y="21600"/>
                  </a:lnTo>
                  <a:lnTo>
                    <a:pt x="19153" y="21587"/>
                  </a:lnTo>
                  <a:lnTo>
                    <a:pt x="18890" y="21575"/>
                  </a:lnTo>
                  <a:lnTo>
                    <a:pt x="18627" y="21575"/>
                  </a:lnTo>
                  <a:lnTo>
                    <a:pt x="18364" y="21562"/>
                  </a:lnTo>
                  <a:lnTo>
                    <a:pt x="18101" y="21550"/>
                  </a:lnTo>
                  <a:lnTo>
                    <a:pt x="17838" y="21538"/>
                  </a:lnTo>
                  <a:lnTo>
                    <a:pt x="17575" y="21525"/>
                  </a:lnTo>
                  <a:lnTo>
                    <a:pt x="17311" y="21513"/>
                  </a:lnTo>
                  <a:lnTo>
                    <a:pt x="17022" y="21513"/>
                  </a:lnTo>
                  <a:lnTo>
                    <a:pt x="16759" y="21500"/>
                  </a:lnTo>
                  <a:lnTo>
                    <a:pt x="16496" y="21500"/>
                  </a:lnTo>
                  <a:lnTo>
                    <a:pt x="16206" y="21513"/>
                  </a:lnTo>
                  <a:lnTo>
                    <a:pt x="14996" y="21513"/>
                  </a:lnTo>
                  <a:lnTo>
                    <a:pt x="14707" y="21500"/>
                  </a:lnTo>
                  <a:lnTo>
                    <a:pt x="14418" y="21488"/>
                  </a:lnTo>
                  <a:lnTo>
                    <a:pt x="14128" y="21463"/>
                  </a:lnTo>
                  <a:lnTo>
                    <a:pt x="13839" y="21463"/>
                  </a:lnTo>
                  <a:lnTo>
                    <a:pt x="13549" y="21450"/>
                  </a:lnTo>
                  <a:lnTo>
                    <a:pt x="12944" y="21450"/>
                  </a:lnTo>
                  <a:lnTo>
                    <a:pt x="12655" y="21463"/>
                  </a:lnTo>
                  <a:lnTo>
                    <a:pt x="12024" y="21463"/>
                  </a:lnTo>
                  <a:lnTo>
                    <a:pt x="11734" y="21475"/>
                  </a:lnTo>
                  <a:lnTo>
                    <a:pt x="11445" y="21438"/>
                  </a:lnTo>
                  <a:lnTo>
                    <a:pt x="11129" y="21400"/>
                  </a:lnTo>
                  <a:lnTo>
                    <a:pt x="10813" y="21376"/>
                  </a:lnTo>
                  <a:lnTo>
                    <a:pt x="10471" y="21351"/>
                  </a:lnTo>
                  <a:lnTo>
                    <a:pt x="10155" y="21326"/>
                  </a:lnTo>
                  <a:lnTo>
                    <a:pt x="9840" y="21301"/>
                  </a:lnTo>
                  <a:lnTo>
                    <a:pt x="9524" y="21276"/>
                  </a:lnTo>
                  <a:lnTo>
                    <a:pt x="9208" y="21239"/>
                  </a:lnTo>
                  <a:lnTo>
                    <a:pt x="8077" y="21239"/>
                  </a:lnTo>
                  <a:lnTo>
                    <a:pt x="7682" y="21226"/>
                  </a:lnTo>
                  <a:lnTo>
                    <a:pt x="7314" y="21214"/>
                  </a:lnTo>
                  <a:lnTo>
                    <a:pt x="6919" y="21201"/>
                  </a:lnTo>
                  <a:lnTo>
                    <a:pt x="6551" y="21176"/>
                  </a:lnTo>
                  <a:lnTo>
                    <a:pt x="6183" y="21139"/>
                  </a:lnTo>
                  <a:lnTo>
                    <a:pt x="5999" y="21126"/>
                  </a:lnTo>
                  <a:lnTo>
                    <a:pt x="5814" y="21126"/>
                  </a:lnTo>
                  <a:lnTo>
                    <a:pt x="5657" y="21114"/>
                  </a:lnTo>
                  <a:lnTo>
                    <a:pt x="5499" y="21064"/>
                  </a:lnTo>
                  <a:lnTo>
                    <a:pt x="5210" y="21076"/>
                  </a:lnTo>
                  <a:lnTo>
                    <a:pt x="4920" y="21064"/>
                  </a:lnTo>
                  <a:lnTo>
                    <a:pt x="4657" y="21052"/>
                  </a:lnTo>
                  <a:lnTo>
                    <a:pt x="4367" y="21014"/>
                  </a:lnTo>
                  <a:lnTo>
                    <a:pt x="4131" y="20964"/>
                  </a:lnTo>
                  <a:lnTo>
                    <a:pt x="3894" y="20902"/>
                  </a:lnTo>
                  <a:lnTo>
                    <a:pt x="3657" y="20827"/>
                  </a:lnTo>
                  <a:lnTo>
                    <a:pt x="3473" y="20728"/>
                  </a:lnTo>
                  <a:lnTo>
                    <a:pt x="3394" y="20615"/>
                  </a:lnTo>
                  <a:lnTo>
                    <a:pt x="3262" y="20516"/>
                  </a:lnTo>
                  <a:lnTo>
                    <a:pt x="3131" y="20416"/>
                  </a:lnTo>
                  <a:lnTo>
                    <a:pt x="3052" y="20304"/>
                  </a:lnTo>
                  <a:lnTo>
                    <a:pt x="2947" y="20092"/>
                  </a:lnTo>
                  <a:lnTo>
                    <a:pt x="2947" y="19668"/>
                  </a:lnTo>
                  <a:lnTo>
                    <a:pt x="2815" y="19469"/>
                  </a:lnTo>
                  <a:lnTo>
                    <a:pt x="2842" y="19307"/>
                  </a:lnTo>
                  <a:lnTo>
                    <a:pt x="2947" y="19169"/>
                  </a:lnTo>
                  <a:lnTo>
                    <a:pt x="3078" y="19032"/>
                  </a:lnTo>
                  <a:lnTo>
                    <a:pt x="3131" y="18895"/>
                  </a:lnTo>
                  <a:lnTo>
                    <a:pt x="3210" y="18708"/>
                  </a:lnTo>
                  <a:lnTo>
                    <a:pt x="3289" y="18521"/>
                  </a:lnTo>
                  <a:lnTo>
                    <a:pt x="3394" y="18334"/>
                  </a:lnTo>
                  <a:lnTo>
                    <a:pt x="3526" y="18160"/>
                  </a:lnTo>
                  <a:lnTo>
                    <a:pt x="3762" y="17985"/>
                  </a:lnTo>
                  <a:lnTo>
                    <a:pt x="3894" y="17798"/>
                  </a:lnTo>
                  <a:lnTo>
                    <a:pt x="4025" y="17612"/>
                  </a:lnTo>
                  <a:lnTo>
                    <a:pt x="4157" y="17425"/>
                  </a:lnTo>
                  <a:lnTo>
                    <a:pt x="4315" y="17213"/>
                  </a:lnTo>
                  <a:lnTo>
                    <a:pt x="4631" y="16789"/>
                  </a:lnTo>
                  <a:lnTo>
                    <a:pt x="4736" y="16565"/>
                  </a:lnTo>
                  <a:lnTo>
                    <a:pt x="4420" y="16390"/>
                  </a:lnTo>
                  <a:lnTo>
                    <a:pt x="4236" y="16315"/>
                  </a:lnTo>
                  <a:lnTo>
                    <a:pt x="3894" y="16153"/>
                  </a:lnTo>
                  <a:lnTo>
                    <a:pt x="3710" y="16066"/>
                  </a:lnTo>
                  <a:lnTo>
                    <a:pt x="3578" y="15966"/>
                  </a:lnTo>
                  <a:lnTo>
                    <a:pt x="3447" y="15867"/>
                  </a:lnTo>
                  <a:lnTo>
                    <a:pt x="3262" y="15779"/>
                  </a:lnTo>
                  <a:lnTo>
                    <a:pt x="3131" y="15692"/>
                  </a:lnTo>
                  <a:lnTo>
                    <a:pt x="3000" y="15592"/>
                  </a:lnTo>
                  <a:lnTo>
                    <a:pt x="2894" y="15493"/>
                  </a:lnTo>
                  <a:lnTo>
                    <a:pt x="2789" y="15393"/>
                  </a:lnTo>
                  <a:lnTo>
                    <a:pt x="2684" y="15306"/>
                  </a:lnTo>
                  <a:lnTo>
                    <a:pt x="2552" y="15206"/>
                  </a:lnTo>
                  <a:lnTo>
                    <a:pt x="2421" y="15119"/>
                  </a:lnTo>
                  <a:lnTo>
                    <a:pt x="2342" y="15031"/>
                  </a:lnTo>
                  <a:lnTo>
                    <a:pt x="2237" y="14944"/>
                  </a:lnTo>
                  <a:lnTo>
                    <a:pt x="2157" y="14857"/>
                  </a:lnTo>
                  <a:lnTo>
                    <a:pt x="2079" y="14782"/>
                  </a:lnTo>
                  <a:lnTo>
                    <a:pt x="1973" y="14695"/>
                  </a:lnTo>
                  <a:lnTo>
                    <a:pt x="1842" y="14620"/>
                  </a:lnTo>
                  <a:lnTo>
                    <a:pt x="1737" y="14545"/>
                  </a:lnTo>
                  <a:lnTo>
                    <a:pt x="1579" y="14483"/>
                  </a:lnTo>
                  <a:lnTo>
                    <a:pt x="1579" y="14396"/>
                  </a:lnTo>
                  <a:lnTo>
                    <a:pt x="1605" y="14358"/>
                  </a:lnTo>
                  <a:lnTo>
                    <a:pt x="1579" y="14308"/>
                  </a:lnTo>
                  <a:lnTo>
                    <a:pt x="1421" y="14109"/>
                  </a:lnTo>
                  <a:lnTo>
                    <a:pt x="1263" y="13910"/>
                  </a:lnTo>
                  <a:lnTo>
                    <a:pt x="1158" y="13698"/>
                  </a:lnTo>
                  <a:lnTo>
                    <a:pt x="1079" y="13486"/>
                  </a:lnTo>
                  <a:lnTo>
                    <a:pt x="1052" y="13461"/>
                  </a:lnTo>
                  <a:lnTo>
                    <a:pt x="1026" y="13424"/>
                  </a:lnTo>
                  <a:lnTo>
                    <a:pt x="1026" y="13386"/>
                  </a:lnTo>
                  <a:lnTo>
                    <a:pt x="1000" y="13349"/>
                  </a:lnTo>
                  <a:lnTo>
                    <a:pt x="868" y="13212"/>
                  </a:lnTo>
                  <a:lnTo>
                    <a:pt x="737" y="13062"/>
                  </a:lnTo>
                  <a:lnTo>
                    <a:pt x="658" y="12913"/>
                  </a:lnTo>
                  <a:lnTo>
                    <a:pt x="579" y="12763"/>
                  </a:lnTo>
                  <a:lnTo>
                    <a:pt x="500" y="12613"/>
                  </a:lnTo>
                  <a:lnTo>
                    <a:pt x="421" y="12451"/>
                  </a:lnTo>
                  <a:lnTo>
                    <a:pt x="211" y="12152"/>
                  </a:lnTo>
                  <a:lnTo>
                    <a:pt x="132" y="11853"/>
                  </a:lnTo>
                  <a:lnTo>
                    <a:pt x="105" y="11567"/>
                  </a:lnTo>
                  <a:lnTo>
                    <a:pt x="53" y="11267"/>
                  </a:lnTo>
                  <a:lnTo>
                    <a:pt x="0" y="10981"/>
                  </a:lnTo>
                  <a:lnTo>
                    <a:pt x="27" y="10806"/>
                  </a:lnTo>
                  <a:lnTo>
                    <a:pt x="27" y="10632"/>
                  </a:lnTo>
                  <a:lnTo>
                    <a:pt x="53" y="10457"/>
                  </a:lnTo>
                  <a:lnTo>
                    <a:pt x="158" y="1029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830750" y="481591"/>
              <a:ext cx="1290351" cy="230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" y="8532"/>
                  </a:moveTo>
                  <a:lnTo>
                    <a:pt x="266" y="8224"/>
                  </a:lnTo>
                  <a:lnTo>
                    <a:pt x="325" y="7915"/>
                  </a:lnTo>
                  <a:lnTo>
                    <a:pt x="472" y="7622"/>
                  </a:lnTo>
                  <a:lnTo>
                    <a:pt x="737" y="7375"/>
                  </a:lnTo>
                  <a:lnTo>
                    <a:pt x="825" y="7236"/>
                  </a:lnTo>
                  <a:lnTo>
                    <a:pt x="943" y="7097"/>
                  </a:lnTo>
                  <a:lnTo>
                    <a:pt x="1032" y="6974"/>
                  </a:lnTo>
                  <a:lnTo>
                    <a:pt x="1179" y="6835"/>
                  </a:lnTo>
                  <a:lnTo>
                    <a:pt x="1326" y="6711"/>
                  </a:lnTo>
                  <a:lnTo>
                    <a:pt x="1503" y="6603"/>
                  </a:lnTo>
                  <a:lnTo>
                    <a:pt x="1680" y="6511"/>
                  </a:lnTo>
                  <a:lnTo>
                    <a:pt x="1915" y="6418"/>
                  </a:lnTo>
                  <a:lnTo>
                    <a:pt x="2122" y="6218"/>
                  </a:lnTo>
                  <a:lnTo>
                    <a:pt x="2269" y="6002"/>
                  </a:lnTo>
                  <a:lnTo>
                    <a:pt x="2446" y="5786"/>
                  </a:lnTo>
                  <a:lnTo>
                    <a:pt x="2711" y="5585"/>
                  </a:lnTo>
                  <a:lnTo>
                    <a:pt x="2888" y="5493"/>
                  </a:lnTo>
                  <a:lnTo>
                    <a:pt x="3035" y="5400"/>
                  </a:lnTo>
                  <a:lnTo>
                    <a:pt x="3183" y="5292"/>
                  </a:lnTo>
                  <a:lnTo>
                    <a:pt x="3330" y="5184"/>
                  </a:lnTo>
                  <a:lnTo>
                    <a:pt x="3507" y="5076"/>
                  </a:lnTo>
                  <a:lnTo>
                    <a:pt x="3654" y="4983"/>
                  </a:lnTo>
                  <a:lnTo>
                    <a:pt x="3802" y="4891"/>
                  </a:lnTo>
                  <a:lnTo>
                    <a:pt x="3949" y="4798"/>
                  </a:lnTo>
                  <a:lnTo>
                    <a:pt x="4096" y="4844"/>
                  </a:lnTo>
                  <a:lnTo>
                    <a:pt x="4244" y="4875"/>
                  </a:lnTo>
                  <a:lnTo>
                    <a:pt x="4362" y="4922"/>
                  </a:lnTo>
                  <a:lnTo>
                    <a:pt x="4509" y="4983"/>
                  </a:lnTo>
                  <a:lnTo>
                    <a:pt x="4656" y="5030"/>
                  </a:lnTo>
                  <a:lnTo>
                    <a:pt x="4803" y="5061"/>
                  </a:lnTo>
                  <a:lnTo>
                    <a:pt x="4980" y="5091"/>
                  </a:lnTo>
                  <a:lnTo>
                    <a:pt x="5127" y="5122"/>
                  </a:lnTo>
                  <a:lnTo>
                    <a:pt x="5245" y="5138"/>
                  </a:lnTo>
                  <a:lnTo>
                    <a:pt x="5363" y="5138"/>
                  </a:lnTo>
                  <a:lnTo>
                    <a:pt x="5510" y="5122"/>
                  </a:lnTo>
                  <a:lnTo>
                    <a:pt x="5952" y="5122"/>
                  </a:lnTo>
                  <a:lnTo>
                    <a:pt x="6070" y="5153"/>
                  </a:lnTo>
                  <a:lnTo>
                    <a:pt x="6365" y="5199"/>
                  </a:lnTo>
                  <a:lnTo>
                    <a:pt x="6689" y="5230"/>
                  </a:lnTo>
                  <a:lnTo>
                    <a:pt x="7014" y="5246"/>
                  </a:lnTo>
                  <a:lnTo>
                    <a:pt x="7338" y="5261"/>
                  </a:lnTo>
                  <a:lnTo>
                    <a:pt x="7662" y="5246"/>
                  </a:lnTo>
                  <a:lnTo>
                    <a:pt x="7957" y="5215"/>
                  </a:lnTo>
                  <a:lnTo>
                    <a:pt x="8281" y="5169"/>
                  </a:lnTo>
                  <a:lnTo>
                    <a:pt x="8546" y="5107"/>
                  </a:lnTo>
                  <a:lnTo>
                    <a:pt x="8693" y="5076"/>
                  </a:lnTo>
                  <a:lnTo>
                    <a:pt x="8811" y="5045"/>
                  </a:lnTo>
                  <a:lnTo>
                    <a:pt x="8958" y="5014"/>
                  </a:lnTo>
                  <a:lnTo>
                    <a:pt x="9106" y="4968"/>
                  </a:lnTo>
                  <a:lnTo>
                    <a:pt x="9223" y="4922"/>
                  </a:lnTo>
                  <a:lnTo>
                    <a:pt x="9341" y="4875"/>
                  </a:lnTo>
                  <a:lnTo>
                    <a:pt x="9459" y="4814"/>
                  </a:lnTo>
                  <a:lnTo>
                    <a:pt x="9547" y="4736"/>
                  </a:lnTo>
                  <a:lnTo>
                    <a:pt x="9754" y="4505"/>
                  </a:lnTo>
                  <a:lnTo>
                    <a:pt x="9931" y="4258"/>
                  </a:lnTo>
                  <a:lnTo>
                    <a:pt x="10078" y="4011"/>
                  </a:lnTo>
                  <a:lnTo>
                    <a:pt x="10284" y="3764"/>
                  </a:lnTo>
                  <a:lnTo>
                    <a:pt x="10402" y="3549"/>
                  </a:lnTo>
                  <a:lnTo>
                    <a:pt x="10432" y="3333"/>
                  </a:lnTo>
                  <a:lnTo>
                    <a:pt x="10402" y="3132"/>
                  </a:lnTo>
                  <a:lnTo>
                    <a:pt x="10314" y="2916"/>
                  </a:lnTo>
                  <a:lnTo>
                    <a:pt x="10166" y="2715"/>
                  </a:lnTo>
                  <a:lnTo>
                    <a:pt x="10019" y="2530"/>
                  </a:lnTo>
                  <a:lnTo>
                    <a:pt x="9872" y="2330"/>
                  </a:lnTo>
                  <a:lnTo>
                    <a:pt x="9724" y="2144"/>
                  </a:lnTo>
                  <a:lnTo>
                    <a:pt x="9577" y="2052"/>
                  </a:lnTo>
                  <a:lnTo>
                    <a:pt x="9430" y="1959"/>
                  </a:lnTo>
                  <a:lnTo>
                    <a:pt x="9253" y="1882"/>
                  </a:lnTo>
                  <a:lnTo>
                    <a:pt x="9106" y="1790"/>
                  </a:lnTo>
                  <a:lnTo>
                    <a:pt x="8958" y="1712"/>
                  </a:lnTo>
                  <a:lnTo>
                    <a:pt x="8782" y="1620"/>
                  </a:lnTo>
                  <a:lnTo>
                    <a:pt x="8634" y="1527"/>
                  </a:lnTo>
                  <a:lnTo>
                    <a:pt x="8487" y="1435"/>
                  </a:lnTo>
                  <a:lnTo>
                    <a:pt x="8340" y="1389"/>
                  </a:lnTo>
                  <a:lnTo>
                    <a:pt x="8163" y="1342"/>
                  </a:lnTo>
                  <a:lnTo>
                    <a:pt x="8016" y="1296"/>
                  </a:lnTo>
                  <a:lnTo>
                    <a:pt x="7839" y="1265"/>
                  </a:lnTo>
                  <a:lnTo>
                    <a:pt x="7485" y="1203"/>
                  </a:lnTo>
                  <a:lnTo>
                    <a:pt x="7073" y="1203"/>
                  </a:lnTo>
                  <a:lnTo>
                    <a:pt x="7073" y="1188"/>
                  </a:lnTo>
                  <a:lnTo>
                    <a:pt x="6837" y="1142"/>
                  </a:lnTo>
                  <a:lnTo>
                    <a:pt x="6601" y="1111"/>
                  </a:lnTo>
                  <a:lnTo>
                    <a:pt x="6129" y="1111"/>
                  </a:lnTo>
                  <a:lnTo>
                    <a:pt x="5864" y="1126"/>
                  </a:lnTo>
                  <a:lnTo>
                    <a:pt x="5628" y="1142"/>
                  </a:lnTo>
                  <a:lnTo>
                    <a:pt x="5393" y="1157"/>
                  </a:lnTo>
                  <a:lnTo>
                    <a:pt x="5127" y="1157"/>
                  </a:lnTo>
                  <a:lnTo>
                    <a:pt x="4951" y="1188"/>
                  </a:lnTo>
                  <a:lnTo>
                    <a:pt x="4803" y="1203"/>
                  </a:lnTo>
                  <a:lnTo>
                    <a:pt x="4627" y="1234"/>
                  </a:lnTo>
                  <a:lnTo>
                    <a:pt x="4450" y="1250"/>
                  </a:lnTo>
                  <a:lnTo>
                    <a:pt x="4362" y="1188"/>
                  </a:lnTo>
                  <a:lnTo>
                    <a:pt x="4450" y="1188"/>
                  </a:lnTo>
                  <a:lnTo>
                    <a:pt x="4509" y="1157"/>
                  </a:lnTo>
                  <a:lnTo>
                    <a:pt x="4568" y="1142"/>
                  </a:lnTo>
                  <a:lnTo>
                    <a:pt x="4627" y="1126"/>
                  </a:lnTo>
                  <a:lnTo>
                    <a:pt x="4892" y="1080"/>
                  </a:lnTo>
                  <a:lnTo>
                    <a:pt x="5098" y="1003"/>
                  </a:lnTo>
                  <a:lnTo>
                    <a:pt x="5304" y="926"/>
                  </a:lnTo>
                  <a:lnTo>
                    <a:pt x="5510" y="833"/>
                  </a:lnTo>
                  <a:lnTo>
                    <a:pt x="5717" y="756"/>
                  </a:lnTo>
                  <a:lnTo>
                    <a:pt x="5923" y="679"/>
                  </a:lnTo>
                  <a:lnTo>
                    <a:pt x="6159" y="617"/>
                  </a:lnTo>
                  <a:lnTo>
                    <a:pt x="6424" y="586"/>
                  </a:lnTo>
                  <a:lnTo>
                    <a:pt x="6748" y="540"/>
                  </a:lnTo>
                  <a:lnTo>
                    <a:pt x="7014" y="478"/>
                  </a:lnTo>
                  <a:lnTo>
                    <a:pt x="7308" y="401"/>
                  </a:lnTo>
                  <a:lnTo>
                    <a:pt x="7574" y="309"/>
                  </a:lnTo>
                  <a:lnTo>
                    <a:pt x="7868" y="216"/>
                  </a:lnTo>
                  <a:lnTo>
                    <a:pt x="8133" y="139"/>
                  </a:lnTo>
                  <a:lnTo>
                    <a:pt x="8428" y="62"/>
                  </a:lnTo>
                  <a:lnTo>
                    <a:pt x="8723" y="0"/>
                  </a:lnTo>
                  <a:lnTo>
                    <a:pt x="8870" y="15"/>
                  </a:lnTo>
                  <a:lnTo>
                    <a:pt x="8958" y="62"/>
                  </a:lnTo>
                  <a:lnTo>
                    <a:pt x="9017" y="139"/>
                  </a:lnTo>
                  <a:lnTo>
                    <a:pt x="9076" y="200"/>
                  </a:lnTo>
                  <a:lnTo>
                    <a:pt x="9223" y="386"/>
                  </a:lnTo>
                  <a:lnTo>
                    <a:pt x="9371" y="555"/>
                  </a:lnTo>
                  <a:lnTo>
                    <a:pt x="9518" y="740"/>
                  </a:lnTo>
                  <a:lnTo>
                    <a:pt x="9665" y="926"/>
                  </a:lnTo>
                  <a:lnTo>
                    <a:pt x="9813" y="1095"/>
                  </a:lnTo>
                  <a:lnTo>
                    <a:pt x="9960" y="1281"/>
                  </a:lnTo>
                  <a:lnTo>
                    <a:pt x="10137" y="1450"/>
                  </a:lnTo>
                  <a:lnTo>
                    <a:pt x="10314" y="1620"/>
                  </a:lnTo>
                  <a:lnTo>
                    <a:pt x="10491" y="1820"/>
                  </a:lnTo>
                  <a:lnTo>
                    <a:pt x="10668" y="2021"/>
                  </a:lnTo>
                  <a:lnTo>
                    <a:pt x="10844" y="2222"/>
                  </a:lnTo>
                  <a:lnTo>
                    <a:pt x="11021" y="2407"/>
                  </a:lnTo>
                  <a:lnTo>
                    <a:pt x="11198" y="2607"/>
                  </a:lnTo>
                  <a:lnTo>
                    <a:pt x="11375" y="2808"/>
                  </a:lnTo>
                  <a:lnTo>
                    <a:pt x="11522" y="3008"/>
                  </a:lnTo>
                  <a:lnTo>
                    <a:pt x="11640" y="3225"/>
                  </a:lnTo>
                  <a:lnTo>
                    <a:pt x="11787" y="3410"/>
                  </a:lnTo>
                  <a:lnTo>
                    <a:pt x="11964" y="3595"/>
                  </a:lnTo>
                  <a:lnTo>
                    <a:pt x="12141" y="3780"/>
                  </a:lnTo>
                  <a:lnTo>
                    <a:pt x="12318" y="3950"/>
                  </a:lnTo>
                  <a:lnTo>
                    <a:pt x="12494" y="4135"/>
                  </a:lnTo>
                  <a:lnTo>
                    <a:pt x="12671" y="4305"/>
                  </a:lnTo>
                  <a:lnTo>
                    <a:pt x="12848" y="4490"/>
                  </a:lnTo>
                  <a:lnTo>
                    <a:pt x="13025" y="4659"/>
                  </a:lnTo>
                  <a:lnTo>
                    <a:pt x="13172" y="4798"/>
                  </a:lnTo>
                  <a:lnTo>
                    <a:pt x="13290" y="4937"/>
                  </a:lnTo>
                  <a:lnTo>
                    <a:pt x="13437" y="5076"/>
                  </a:lnTo>
                  <a:lnTo>
                    <a:pt x="13555" y="5230"/>
                  </a:lnTo>
                  <a:lnTo>
                    <a:pt x="13673" y="5369"/>
                  </a:lnTo>
                  <a:lnTo>
                    <a:pt x="13820" y="5508"/>
                  </a:lnTo>
                  <a:lnTo>
                    <a:pt x="13997" y="5647"/>
                  </a:lnTo>
                  <a:lnTo>
                    <a:pt x="14174" y="5770"/>
                  </a:lnTo>
                  <a:lnTo>
                    <a:pt x="14321" y="5894"/>
                  </a:lnTo>
                  <a:lnTo>
                    <a:pt x="14439" y="6033"/>
                  </a:lnTo>
                  <a:lnTo>
                    <a:pt x="14528" y="6171"/>
                  </a:lnTo>
                  <a:lnTo>
                    <a:pt x="14616" y="6310"/>
                  </a:lnTo>
                  <a:lnTo>
                    <a:pt x="14469" y="6357"/>
                  </a:lnTo>
                  <a:lnTo>
                    <a:pt x="14321" y="6403"/>
                  </a:lnTo>
                  <a:lnTo>
                    <a:pt x="14174" y="6465"/>
                  </a:lnTo>
                  <a:lnTo>
                    <a:pt x="14115" y="6557"/>
                  </a:lnTo>
                  <a:lnTo>
                    <a:pt x="14115" y="6603"/>
                  </a:lnTo>
                  <a:lnTo>
                    <a:pt x="14086" y="6634"/>
                  </a:lnTo>
                  <a:lnTo>
                    <a:pt x="14056" y="6650"/>
                  </a:lnTo>
                  <a:lnTo>
                    <a:pt x="14056" y="6680"/>
                  </a:lnTo>
                  <a:lnTo>
                    <a:pt x="13909" y="6742"/>
                  </a:lnTo>
                  <a:lnTo>
                    <a:pt x="13732" y="6788"/>
                  </a:lnTo>
                  <a:lnTo>
                    <a:pt x="13201" y="6881"/>
                  </a:lnTo>
                  <a:lnTo>
                    <a:pt x="13025" y="6912"/>
                  </a:lnTo>
                  <a:lnTo>
                    <a:pt x="12848" y="6943"/>
                  </a:lnTo>
                  <a:lnTo>
                    <a:pt x="12701" y="6989"/>
                  </a:lnTo>
                  <a:lnTo>
                    <a:pt x="12494" y="7035"/>
                  </a:lnTo>
                  <a:lnTo>
                    <a:pt x="12318" y="7082"/>
                  </a:lnTo>
                  <a:lnTo>
                    <a:pt x="12111" y="7113"/>
                  </a:lnTo>
                  <a:lnTo>
                    <a:pt x="11905" y="7159"/>
                  </a:lnTo>
                  <a:lnTo>
                    <a:pt x="11699" y="7205"/>
                  </a:lnTo>
                  <a:lnTo>
                    <a:pt x="11522" y="7252"/>
                  </a:lnTo>
                  <a:lnTo>
                    <a:pt x="11316" y="7282"/>
                  </a:lnTo>
                  <a:lnTo>
                    <a:pt x="11110" y="7313"/>
                  </a:lnTo>
                  <a:lnTo>
                    <a:pt x="10992" y="7344"/>
                  </a:lnTo>
                  <a:lnTo>
                    <a:pt x="10874" y="7359"/>
                  </a:lnTo>
                  <a:lnTo>
                    <a:pt x="10726" y="7375"/>
                  </a:lnTo>
                  <a:lnTo>
                    <a:pt x="10579" y="7359"/>
                  </a:lnTo>
                  <a:lnTo>
                    <a:pt x="10432" y="7252"/>
                  </a:lnTo>
                  <a:lnTo>
                    <a:pt x="10284" y="7143"/>
                  </a:lnTo>
                  <a:lnTo>
                    <a:pt x="10166" y="7035"/>
                  </a:lnTo>
                  <a:lnTo>
                    <a:pt x="10049" y="6912"/>
                  </a:lnTo>
                  <a:lnTo>
                    <a:pt x="9931" y="6804"/>
                  </a:lnTo>
                  <a:lnTo>
                    <a:pt x="9783" y="6696"/>
                  </a:lnTo>
                  <a:lnTo>
                    <a:pt x="9636" y="6603"/>
                  </a:lnTo>
                  <a:lnTo>
                    <a:pt x="9430" y="6526"/>
                  </a:lnTo>
                  <a:lnTo>
                    <a:pt x="9282" y="6434"/>
                  </a:lnTo>
                  <a:lnTo>
                    <a:pt x="9106" y="6341"/>
                  </a:lnTo>
                  <a:lnTo>
                    <a:pt x="8899" y="6249"/>
                  </a:lnTo>
                  <a:lnTo>
                    <a:pt x="8723" y="6171"/>
                  </a:lnTo>
                  <a:lnTo>
                    <a:pt x="8487" y="6094"/>
                  </a:lnTo>
                  <a:lnTo>
                    <a:pt x="8281" y="6017"/>
                  </a:lnTo>
                  <a:lnTo>
                    <a:pt x="8045" y="5971"/>
                  </a:lnTo>
                  <a:lnTo>
                    <a:pt x="7809" y="5925"/>
                  </a:lnTo>
                  <a:lnTo>
                    <a:pt x="7780" y="5909"/>
                  </a:lnTo>
                  <a:lnTo>
                    <a:pt x="7750" y="5878"/>
                  </a:lnTo>
                  <a:lnTo>
                    <a:pt x="7691" y="5863"/>
                  </a:lnTo>
                  <a:lnTo>
                    <a:pt x="7662" y="5863"/>
                  </a:lnTo>
                  <a:lnTo>
                    <a:pt x="7190" y="5986"/>
                  </a:lnTo>
                  <a:lnTo>
                    <a:pt x="7073" y="6017"/>
                  </a:lnTo>
                  <a:lnTo>
                    <a:pt x="6955" y="6048"/>
                  </a:lnTo>
                  <a:lnTo>
                    <a:pt x="6866" y="6079"/>
                  </a:lnTo>
                  <a:lnTo>
                    <a:pt x="6748" y="6125"/>
                  </a:lnTo>
                  <a:lnTo>
                    <a:pt x="6542" y="6171"/>
                  </a:lnTo>
                  <a:lnTo>
                    <a:pt x="6336" y="6202"/>
                  </a:lnTo>
                  <a:lnTo>
                    <a:pt x="6159" y="6264"/>
                  </a:lnTo>
                  <a:lnTo>
                    <a:pt x="6011" y="6341"/>
                  </a:lnTo>
                  <a:lnTo>
                    <a:pt x="5952" y="6341"/>
                  </a:lnTo>
                  <a:lnTo>
                    <a:pt x="5746" y="6418"/>
                  </a:lnTo>
                  <a:lnTo>
                    <a:pt x="5599" y="6495"/>
                  </a:lnTo>
                  <a:lnTo>
                    <a:pt x="5452" y="6572"/>
                  </a:lnTo>
                  <a:lnTo>
                    <a:pt x="5334" y="6665"/>
                  </a:lnTo>
                  <a:lnTo>
                    <a:pt x="5216" y="6773"/>
                  </a:lnTo>
                  <a:lnTo>
                    <a:pt x="5069" y="6866"/>
                  </a:lnTo>
                  <a:lnTo>
                    <a:pt x="4951" y="6958"/>
                  </a:lnTo>
                  <a:lnTo>
                    <a:pt x="4774" y="7051"/>
                  </a:lnTo>
                  <a:lnTo>
                    <a:pt x="4597" y="7190"/>
                  </a:lnTo>
                  <a:lnTo>
                    <a:pt x="4420" y="7313"/>
                  </a:lnTo>
                  <a:lnTo>
                    <a:pt x="4273" y="7452"/>
                  </a:lnTo>
                  <a:lnTo>
                    <a:pt x="4126" y="7591"/>
                  </a:lnTo>
                  <a:lnTo>
                    <a:pt x="4067" y="7652"/>
                  </a:lnTo>
                  <a:lnTo>
                    <a:pt x="3979" y="7730"/>
                  </a:lnTo>
                  <a:lnTo>
                    <a:pt x="3890" y="7791"/>
                  </a:lnTo>
                  <a:lnTo>
                    <a:pt x="3861" y="7869"/>
                  </a:lnTo>
                  <a:lnTo>
                    <a:pt x="3802" y="7930"/>
                  </a:lnTo>
                  <a:lnTo>
                    <a:pt x="3831" y="7992"/>
                  </a:lnTo>
                  <a:lnTo>
                    <a:pt x="3861" y="8069"/>
                  </a:lnTo>
                  <a:lnTo>
                    <a:pt x="3802" y="8131"/>
                  </a:lnTo>
                  <a:lnTo>
                    <a:pt x="3507" y="8424"/>
                  </a:lnTo>
                  <a:lnTo>
                    <a:pt x="3330" y="8748"/>
                  </a:lnTo>
                  <a:lnTo>
                    <a:pt x="3242" y="9087"/>
                  </a:lnTo>
                  <a:lnTo>
                    <a:pt x="3271" y="9427"/>
                  </a:lnTo>
                  <a:lnTo>
                    <a:pt x="3271" y="9658"/>
                  </a:lnTo>
                  <a:lnTo>
                    <a:pt x="3212" y="9874"/>
                  </a:lnTo>
                  <a:lnTo>
                    <a:pt x="3183" y="10090"/>
                  </a:lnTo>
                  <a:lnTo>
                    <a:pt x="3212" y="10322"/>
                  </a:lnTo>
                  <a:lnTo>
                    <a:pt x="3271" y="10553"/>
                  </a:lnTo>
                  <a:lnTo>
                    <a:pt x="3419" y="10800"/>
                  </a:lnTo>
                  <a:lnTo>
                    <a:pt x="3566" y="11032"/>
                  </a:lnTo>
                  <a:lnTo>
                    <a:pt x="3654" y="11278"/>
                  </a:lnTo>
                  <a:lnTo>
                    <a:pt x="3713" y="11510"/>
                  </a:lnTo>
                  <a:lnTo>
                    <a:pt x="3802" y="11741"/>
                  </a:lnTo>
                  <a:lnTo>
                    <a:pt x="3920" y="11957"/>
                  </a:lnTo>
                  <a:lnTo>
                    <a:pt x="4214" y="12389"/>
                  </a:lnTo>
                  <a:lnTo>
                    <a:pt x="4391" y="12605"/>
                  </a:lnTo>
                  <a:lnTo>
                    <a:pt x="4568" y="12806"/>
                  </a:lnTo>
                  <a:lnTo>
                    <a:pt x="4774" y="13006"/>
                  </a:lnTo>
                  <a:lnTo>
                    <a:pt x="4980" y="13145"/>
                  </a:lnTo>
                  <a:lnTo>
                    <a:pt x="5157" y="13284"/>
                  </a:lnTo>
                  <a:lnTo>
                    <a:pt x="5304" y="13438"/>
                  </a:lnTo>
                  <a:lnTo>
                    <a:pt x="5481" y="13577"/>
                  </a:lnTo>
                  <a:lnTo>
                    <a:pt x="5540" y="13639"/>
                  </a:lnTo>
                  <a:lnTo>
                    <a:pt x="5599" y="13685"/>
                  </a:lnTo>
                  <a:lnTo>
                    <a:pt x="5658" y="13747"/>
                  </a:lnTo>
                  <a:lnTo>
                    <a:pt x="5717" y="13793"/>
                  </a:lnTo>
                  <a:lnTo>
                    <a:pt x="5864" y="13886"/>
                  </a:lnTo>
                  <a:lnTo>
                    <a:pt x="5982" y="13978"/>
                  </a:lnTo>
                  <a:lnTo>
                    <a:pt x="6277" y="14133"/>
                  </a:lnTo>
                  <a:lnTo>
                    <a:pt x="6277" y="14163"/>
                  </a:lnTo>
                  <a:lnTo>
                    <a:pt x="6365" y="14163"/>
                  </a:lnTo>
                  <a:lnTo>
                    <a:pt x="6424" y="14133"/>
                  </a:lnTo>
                  <a:lnTo>
                    <a:pt x="6512" y="14133"/>
                  </a:lnTo>
                  <a:lnTo>
                    <a:pt x="6601" y="14163"/>
                  </a:lnTo>
                  <a:lnTo>
                    <a:pt x="6689" y="14163"/>
                  </a:lnTo>
                  <a:lnTo>
                    <a:pt x="6866" y="14117"/>
                  </a:lnTo>
                  <a:lnTo>
                    <a:pt x="7220" y="14055"/>
                  </a:lnTo>
                  <a:lnTo>
                    <a:pt x="7397" y="14025"/>
                  </a:lnTo>
                  <a:lnTo>
                    <a:pt x="7574" y="14009"/>
                  </a:lnTo>
                  <a:lnTo>
                    <a:pt x="7750" y="13978"/>
                  </a:lnTo>
                  <a:lnTo>
                    <a:pt x="7927" y="13948"/>
                  </a:lnTo>
                  <a:lnTo>
                    <a:pt x="8104" y="13917"/>
                  </a:lnTo>
                  <a:lnTo>
                    <a:pt x="8192" y="14040"/>
                  </a:lnTo>
                  <a:lnTo>
                    <a:pt x="8222" y="14163"/>
                  </a:lnTo>
                  <a:lnTo>
                    <a:pt x="8281" y="14271"/>
                  </a:lnTo>
                  <a:lnTo>
                    <a:pt x="8369" y="14379"/>
                  </a:lnTo>
                  <a:lnTo>
                    <a:pt x="8369" y="14441"/>
                  </a:lnTo>
                  <a:lnTo>
                    <a:pt x="8428" y="14503"/>
                  </a:lnTo>
                  <a:lnTo>
                    <a:pt x="8487" y="14565"/>
                  </a:lnTo>
                  <a:lnTo>
                    <a:pt x="8516" y="14626"/>
                  </a:lnTo>
                  <a:lnTo>
                    <a:pt x="8605" y="14734"/>
                  </a:lnTo>
                  <a:lnTo>
                    <a:pt x="8664" y="14858"/>
                  </a:lnTo>
                  <a:lnTo>
                    <a:pt x="8782" y="14935"/>
                  </a:lnTo>
                  <a:lnTo>
                    <a:pt x="9017" y="14950"/>
                  </a:lnTo>
                  <a:lnTo>
                    <a:pt x="9135" y="14904"/>
                  </a:lnTo>
                  <a:lnTo>
                    <a:pt x="9282" y="14873"/>
                  </a:lnTo>
                  <a:lnTo>
                    <a:pt x="9430" y="14873"/>
                  </a:lnTo>
                  <a:lnTo>
                    <a:pt x="9577" y="14858"/>
                  </a:lnTo>
                  <a:lnTo>
                    <a:pt x="9754" y="14858"/>
                  </a:lnTo>
                  <a:lnTo>
                    <a:pt x="9901" y="14827"/>
                  </a:lnTo>
                  <a:lnTo>
                    <a:pt x="10049" y="14812"/>
                  </a:lnTo>
                  <a:lnTo>
                    <a:pt x="10225" y="14812"/>
                  </a:lnTo>
                  <a:lnTo>
                    <a:pt x="10314" y="14904"/>
                  </a:lnTo>
                  <a:lnTo>
                    <a:pt x="10373" y="14997"/>
                  </a:lnTo>
                  <a:lnTo>
                    <a:pt x="10461" y="15089"/>
                  </a:lnTo>
                  <a:lnTo>
                    <a:pt x="10491" y="15182"/>
                  </a:lnTo>
                  <a:lnTo>
                    <a:pt x="10697" y="15506"/>
                  </a:lnTo>
                  <a:lnTo>
                    <a:pt x="10933" y="15814"/>
                  </a:lnTo>
                  <a:lnTo>
                    <a:pt x="11110" y="16154"/>
                  </a:lnTo>
                  <a:lnTo>
                    <a:pt x="11169" y="16509"/>
                  </a:lnTo>
                  <a:lnTo>
                    <a:pt x="11257" y="16632"/>
                  </a:lnTo>
                  <a:lnTo>
                    <a:pt x="11345" y="16740"/>
                  </a:lnTo>
                  <a:lnTo>
                    <a:pt x="11463" y="16848"/>
                  </a:lnTo>
                  <a:lnTo>
                    <a:pt x="11640" y="16925"/>
                  </a:lnTo>
                  <a:lnTo>
                    <a:pt x="12347" y="16987"/>
                  </a:lnTo>
                  <a:lnTo>
                    <a:pt x="12730" y="17002"/>
                  </a:lnTo>
                  <a:lnTo>
                    <a:pt x="13113" y="17033"/>
                  </a:lnTo>
                  <a:lnTo>
                    <a:pt x="13467" y="17048"/>
                  </a:lnTo>
                  <a:lnTo>
                    <a:pt x="13850" y="17079"/>
                  </a:lnTo>
                  <a:lnTo>
                    <a:pt x="14233" y="17095"/>
                  </a:lnTo>
                  <a:lnTo>
                    <a:pt x="14587" y="17126"/>
                  </a:lnTo>
                  <a:lnTo>
                    <a:pt x="14793" y="17095"/>
                  </a:lnTo>
                  <a:lnTo>
                    <a:pt x="15147" y="16971"/>
                  </a:lnTo>
                  <a:lnTo>
                    <a:pt x="15324" y="16910"/>
                  </a:lnTo>
                  <a:lnTo>
                    <a:pt x="15471" y="16864"/>
                  </a:lnTo>
                  <a:lnTo>
                    <a:pt x="15559" y="16802"/>
                  </a:lnTo>
                  <a:lnTo>
                    <a:pt x="15677" y="16740"/>
                  </a:lnTo>
                  <a:lnTo>
                    <a:pt x="15765" y="16678"/>
                  </a:lnTo>
                  <a:lnTo>
                    <a:pt x="15765" y="16339"/>
                  </a:lnTo>
                  <a:lnTo>
                    <a:pt x="15854" y="16184"/>
                  </a:lnTo>
                  <a:lnTo>
                    <a:pt x="16001" y="16061"/>
                  </a:lnTo>
                  <a:lnTo>
                    <a:pt x="16001" y="15999"/>
                  </a:lnTo>
                  <a:lnTo>
                    <a:pt x="15942" y="15969"/>
                  </a:lnTo>
                  <a:lnTo>
                    <a:pt x="15883" y="15938"/>
                  </a:lnTo>
                  <a:lnTo>
                    <a:pt x="15707" y="15922"/>
                  </a:lnTo>
                  <a:lnTo>
                    <a:pt x="15559" y="15922"/>
                  </a:lnTo>
                  <a:lnTo>
                    <a:pt x="15382" y="15938"/>
                  </a:lnTo>
                  <a:lnTo>
                    <a:pt x="15235" y="15969"/>
                  </a:lnTo>
                  <a:lnTo>
                    <a:pt x="14999" y="15922"/>
                  </a:lnTo>
                  <a:lnTo>
                    <a:pt x="14793" y="15861"/>
                  </a:lnTo>
                  <a:lnTo>
                    <a:pt x="14616" y="15784"/>
                  </a:lnTo>
                  <a:lnTo>
                    <a:pt x="14498" y="15675"/>
                  </a:lnTo>
                  <a:lnTo>
                    <a:pt x="14351" y="15567"/>
                  </a:lnTo>
                  <a:lnTo>
                    <a:pt x="14233" y="15459"/>
                  </a:lnTo>
                  <a:lnTo>
                    <a:pt x="14115" y="15336"/>
                  </a:lnTo>
                  <a:lnTo>
                    <a:pt x="13997" y="15228"/>
                  </a:lnTo>
                  <a:lnTo>
                    <a:pt x="13909" y="15058"/>
                  </a:lnTo>
                  <a:lnTo>
                    <a:pt x="13850" y="14873"/>
                  </a:lnTo>
                  <a:lnTo>
                    <a:pt x="13820" y="14688"/>
                  </a:lnTo>
                  <a:lnTo>
                    <a:pt x="13850" y="14503"/>
                  </a:lnTo>
                  <a:lnTo>
                    <a:pt x="13909" y="14441"/>
                  </a:lnTo>
                  <a:lnTo>
                    <a:pt x="14027" y="14364"/>
                  </a:lnTo>
                  <a:lnTo>
                    <a:pt x="14145" y="14302"/>
                  </a:lnTo>
                  <a:lnTo>
                    <a:pt x="14233" y="14240"/>
                  </a:lnTo>
                  <a:lnTo>
                    <a:pt x="14616" y="14133"/>
                  </a:lnTo>
                  <a:lnTo>
                    <a:pt x="14970" y="14025"/>
                  </a:lnTo>
                  <a:lnTo>
                    <a:pt x="15736" y="13809"/>
                  </a:lnTo>
                  <a:lnTo>
                    <a:pt x="16119" y="13716"/>
                  </a:lnTo>
                  <a:lnTo>
                    <a:pt x="16944" y="13562"/>
                  </a:lnTo>
                  <a:lnTo>
                    <a:pt x="17356" y="13500"/>
                  </a:lnTo>
                  <a:lnTo>
                    <a:pt x="17533" y="13454"/>
                  </a:lnTo>
                  <a:lnTo>
                    <a:pt x="17710" y="13423"/>
                  </a:lnTo>
                  <a:lnTo>
                    <a:pt x="17887" y="13376"/>
                  </a:lnTo>
                  <a:lnTo>
                    <a:pt x="18064" y="13346"/>
                  </a:lnTo>
                  <a:lnTo>
                    <a:pt x="18241" y="13330"/>
                  </a:lnTo>
                  <a:lnTo>
                    <a:pt x="18447" y="13315"/>
                  </a:lnTo>
                  <a:lnTo>
                    <a:pt x="18653" y="13299"/>
                  </a:lnTo>
                  <a:lnTo>
                    <a:pt x="18860" y="13299"/>
                  </a:lnTo>
                  <a:lnTo>
                    <a:pt x="19066" y="13253"/>
                  </a:lnTo>
                  <a:lnTo>
                    <a:pt x="19272" y="13222"/>
                  </a:lnTo>
                  <a:lnTo>
                    <a:pt x="19508" y="13191"/>
                  </a:lnTo>
                  <a:lnTo>
                    <a:pt x="19714" y="13176"/>
                  </a:lnTo>
                  <a:lnTo>
                    <a:pt x="19950" y="13161"/>
                  </a:lnTo>
                  <a:lnTo>
                    <a:pt x="20392" y="13161"/>
                  </a:lnTo>
                  <a:lnTo>
                    <a:pt x="20627" y="13176"/>
                  </a:lnTo>
                  <a:lnTo>
                    <a:pt x="20775" y="13346"/>
                  </a:lnTo>
                  <a:lnTo>
                    <a:pt x="20892" y="13546"/>
                  </a:lnTo>
                  <a:lnTo>
                    <a:pt x="21010" y="13747"/>
                  </a:lnTo>
                  <a:lnTo>
                    <a:pt x="21128" y="13932"/>
                  </a:lnTo>
                  <a:lnTo>
                    <a:pt x="21276" y="14240"/>
                  </a:lnTo>
                  <a:lnTo>
                    <a:pt x="21364" y="14565"/>
                  </a:lnTo>
                  <a:lnTo>
                    <a:pt x="21453" y="14889"/>
                  </a:lnTo>
                  <a:lnTo>
                    <a:pt x="21600" y="15197"/>
                  </a:lnTo>
                  <a:lnTo>
                    <a:pt x="21570" y="15290"/>
                  </a:lnTo>
                  <a:lnTo>
                    <a:pt x="21511" y="15351"/>
                  </a:lnTo>
                  <a:lnTo>
                    <a:pt x="21423" y="15398"/>
                  </a:lnTo>
                  <a:lnTo>
                    <a:pt x="21276" y="15429"/>
                  </a:lnTo>
                  <a:lnTo>
                    <a:pt x="21158" y="15459"/>
                  </a:lnTo>
                  <a:lnTo>
                    <a:pt x="21069" y="15506"/>
                  </a:lnTo>
                  <a:lnTo>
                    <a:pt x="20951" y="15537"/>
                  </a:lnTo>
                  <a:lnTo>
                    <a:pt x="20834" y="15583"/>
                  </a:lnTo>
                  <a:lnTo>
                    <a:pt x="20480" y="15675"/>
                  </a:lnTo>
                  <a:lnTo>
                    <a:pt x="20333" y="15675"/>
                  </a:lnTo>
                  <a:lnTo>
                    <a:pt x="20185" y="15814"/>
                  </a:lnTo>
                  <a:lnTo>
                    <a:pt x="20038" y="15953"/>
                  </a:lnTo>
                  <a:lnTo>
                    <a:pt x="19920" y="16107"/>
                  </a:lnTo>
                  <a:lnTo>
                    <a:pt x="19773" y="16262"/>
                  </a:lnTo>
                  <a:lnTo>
                    <a:pt x="19655" y="16416"/>
                  </a:lnTo>
                  <a:lnTo>
                    <a:pt x="19508" y="16555"/>
                  </a:lnTo>
                  <a:lnTo>
                    <a:pt x="19390" y="16709"/>
                  </a:lnTo>
                  <a:lnTo>
                    <a:pt x="19272" y="16864"/>
                  </a:lnTo>
                  <a:lnTo>
                    <a:pt x="19184" y="16971"/>
                  </a:lnTo>
                  <a:lnTo>
                    <a:pt x="19125" y="17095"/>
                  </a:lnTo>
                  <a:lnTo>
                    <a:pt x="19095" y="17218"/>
                  </a:lnTo>
                  <a:lnTo>
                    <a:pt x="19154" y="17326"/>
                  </a:lnTo>
                  <a:lnTo>
                    <a:pt x="19331" y="17342"/>
                  </a:lnTo>
                  <a:lnTo>
                    <a:pt x="19537" y="17357"/>
                  </a:lnTo>
                  <a:lnTo>
                    <a:pt x="19920" y="17357"/>
                  </a:lnTo>
                  <a:lnTo>
                    <a:pt x="20068" y="17373"/>
                  </a:lnTo>
                  <a:lnTo>
                    <a:pt x="20185" y="17388"/>
                  </a:lnTo>
                  <a:lnTo>
                    <a:pt x="20333" y="17403"/>
                  </a:lnTo>
                  <a:lnTo>
                    <a:pt x="20480" y="17419"/>
                  </a:lnTo>
                  <a:lnTo>
                    <a:pt x="20627" y="17450"/>
                  </a:lnTo>
                  <a:lnTo>
                    <a:pt x="20863" y="17511"/>
                  </a:lnTo>
                  <a:lnTo>
                    <a:pt x="20981" y="17573"/>
                  </a:lnTo>
                  <a:lnTo>
                    <a:pt x="20922" y="17681"/>
                  </a:lnTo>
                  <a:lnTo>
                    <a:pt x="20834" y="17789"/>
                  </a:lnTo>
                  <a:lnTo>
                    <a:pt x="20686" y="17897"/>
                  </a:lnTo>
                  <a:lnTo>
                    <a:pt x="20568" y="18005"/>
                  </a:lnTo>
                  <a:lnTo>
                    <a:pt x="20510" y="18113"/>
                  </a:lnTo>
                  <a:lnTo>
                    <a:pt x="20480" y="18206"/>
                  </a:lnTo>
                  <a:lnTo>
                    <a:pt x="20451" y="18314"/>
                  </a:lnTo>
                  <a:lnTo>
                    <a:pt x="20392" y="18406"/>
                  </a:lnTo>
                  <a:lnTo>
                    <a:pt x="20274" y="18453"/>
                  </a:lnTo>
                  <a:lnTo>
                    <a:pt x="20097" y="18437"/>
                  </a:lnTo>
                  <a:lnTo>
                    <a:pt x="19891" y="18422"/>
                  </a:lnTo>
                  <a:lnTo>
                    <a:pt x="19685" y="18406"/>
                  </a:lnTo>
                  <a:lnTo>
                    <a:pt x="19302" y="18406"/>
                  </a:lnTo>
                  <a:lnTo>
                    <a:pt x="19095" y="18391"/>
                  </a:lnTo>
                  <a:lnTo>
                    <a:pt x="18889" y="18375"/>
                  </a:lnTo>
                  <a:lnTo>
                    <a:pt x="18712" y="18360"/>
                  </a:lnTo>
                  <a:lnTo>
                    <a:pt x="18034" y="18360"/>
                  </a:lnTo>
                  <a:lnTo>
                    <a:pt x="17681" y="18345"/>
                  </a:lnTo>
                  <a:lnTo>
                    <a:pt x="17356" y="18329"/>
                  </a:lnTo>
                  <a:lnTo>
                    <a:pt x="17003" y="18314"/>
                  </a:lnTo>
                  <a:lnTo>
                    <a:pt x="16679" y="18298"/>
                  </a:lnTo>
                  <a:lnTo>
                    <a:pt x="16325" y="18283"/>
                  </a:lnTo>
                  <a:lnTo>
                    <a:pt x="14145" y="18283"/>
                  </a:lnTo>
                  <a:lnTo>
                    <a:pt x="13879" y="18221"/>
                  </a:lnTo>
                  <a:lnTo>
                    <a:pt x="13585" y="18190"/>
                  </a:lnTo>
                  <a:lnTo>
                    <a:pt x="13260" y="18190"/>
                  </a:lnTo>
                  <a:lnTo>
                    <a:pt x="12966" y="18175"/>
                  </a:lnTo>
                  <a:lnTo>
                    <a:pt x="12318" y="18175"/>
                  </a:lnTo>
                  <a:lnTo>
                    <a:pt x="12023" y="18159"/>
                  </a:lnTo>
                  <a:lnTo>
                    <a:pt x="11728" y="18113"/>
                  </a:lnTo>
                  <a:lnTo>
                    <a:pt x="11522" y="18098"/>
                  </a:lnTo>
                  <a:lnTo>
                    <a:pt x="10844" y="18098"/>
                  </a:lnTo>
                  <a:lnTo>
                    <a:pt x="10609" y="18113"/>
                  </a:lnTo>
                  <a:lnTo>
                    <a:pt x="9960" y="18113"/>
                  </a:lnTo>
                  <a:lnTo>
                    <a:pt x="9724" y="18098"/>
                  </a:lnTo>
                  <a:lnTo>
                    <a:pt x="9194" y="18036"/>
                  </a:lnTo>
                  <a:lnTo>
                    <a:pt x="8958" y="18020"/>
                  </a:lnTo>
                  <a:lnTo>
                    <a:pt x="8693" y="18020"/>
                  </a:lnTo>
                  <a:lnTo>
                    <a:pt x="8457" y="18051"/>
                  </a:lnTo>
                  <a:lnTo>
                    <a:pt x="8251" y="18113"/>
                  </a:lnTo>
                  <a:lnTo>
                    <a:pt x="8045" y="18206"/>
                  </a:lnTo>
                  <a:lnTo>
                    <a:pt x="7986" y="18252"/>
                  </a:lnTo>
                  <a:lnTo>
                    <a:pt x="7927" y="18283"/>
                  </a:lnTo>
                  <a:lnTo>
                    <a:pt x="7868" y="18314"/>
                  </a:lnTo>
                  <a:lnTo>
                    <a:pt x="7839" y="18360"/>
                  </a:lnTo>
                  <a:lnTo>
                    <a:pt x="7544" y="18576"/>
                  </a:lnTo>
                  <a:lnTo>
                    <a:pt x="7279" y="18792"/>
                  </a:lnTo>
                  <a:lnTo>
                    <a:pt x="7102" y="19054"/>
                  </a:lnTo>
                  <a:lnTo>
                    <a:pt x="7043" y="19332"/>
                  </a:lnTo>
                  <a:lnTo>
                    <a:pt x="7102" y="19517"/>
                  </a:lnTo>
                  <a:lnTo>
                    <a:pt x="7220" y="19687"/>
                  </a:lnTo>
                  <a:lnTo>
                    <a:pt x="7426" y="19841"/>
                  </a:lnTo>
                  <a:lnTo>
                    <a:pt x="7691" y="19964"/>
                  </a:lnTo>
                  <a:lnTo>
                    <a:pt x="7868" y="19995"/>
                  </a:lnTo>
                  <a:lnTo>
                    <a:pt x="8016" y="20026"/>
                  </a:lnTo>
                  <a:lnTo>
                    <a:pt x="8192" y="20057"/>
                  </a:lnTo>
                  <a:lnTo>
                    <a:pt x="8369" y="20088"/>
                  </a:lnTo>
                  <a:lnTo>
                    <a:pt x="8546" y="20103"/>
                  </a:lnTo>
                  <a:lnTo>
                    <a:pt x="8723" y="20134"/>
                  </a:lnTo>
                  <a:lnTo>
                    <a:pt x="8870" y="20150"/>
                  </a:lnTo>
                  <a:lnTo>
                    <a:pt x="9047" y="20165"/>
                  </a:lnTo>
                  <a:lnTo>
                    <a:pt x="9253" y="20181"/>
                  </a:lnTo>
                  <a:lnTo>
                    <a:pt x="9459" y="20196"/>
                  </a:lnTo>
                  <a:lnTo>
                    <a:pt x="9665" y="20227"/>
                  </a:lnTo>
                  <a:lnTo>
                    <a:pt x="9872" y="20242"/>
                  </a:lnTo>
                  <a:lnTo>
                    <a:pt x="10284" y="20304"/>
                  </a:lnTo>
                  <a:lnTo>
                    <a:pt x="10491" y="20335"/>
                  </a:lnTo>
                  <a:lnTo>
                    <a:pt x="10668" y="20381"/>
                  </a:lnTo>
                  <a:lnTo>
                    <a:pt x="12524" y="20381"/>
                  </a:lnTo>
                  <a:lnTo>
                    <a:pt x="13113" y="20412"/>
                  </a:lnTo>
                  <a:lnTo>
                    <a:pt x="13378" y="20428"/>
                  </a:lnTo>
                  <a:lnTo>
                    <a:pt x="13644" y="20458"/>
                  </a:lnTo>
                  <a:lnTo>
                    <a:pt x="13938" y="20489"/>
                  </a:lnTo>
                  <a:lnTo>
                    <a:pt x="14204" y="20520"/>
                  </a:lnTo>
                  <a:lnTo>
                    <a:pt x="14469" y="20566"/>
                  </a:lnTo>
                  <a:lnTo>
                    <a:pt x="14734" y="20597"/>
                  </a:lnTo>
                  <a:lnTo>
                    <a:pt x="15324" y="20597"/>
                  </a:lnTo>
                  <a:lnTo>
                    <a:pt x="15500" y="20613"/>
                  </a:lnTo>
                  <a:lnTo>
                    <a:pt x="15707" y="20628"/>
                  </a:lnTo>
                  <a:lnTo>
                    <a:pt x="15883" y="20659"/>
                  </a:lnTo>
                  <a:lnTo>
                    <a:pt x="16090" y="20674"/>
                  </a:lnTo>
                  <a:lnTo>
                    <a:pt x="16296" y="20690"/>
                  </a:lnTo>
                  <a:lnTo>
                    <a:pt x="16502" y="20705"/>
                  </a:lnTo>
                  <a:lnTo>
                    <a:pt x="16679" y="20721"/>
                  </a:lnTo>
                  <a:lnTo>
                    <a:pt x="16885" y="20736"/>
                  </a:lnTo>
                  <a:lnTo>
                    <a:pt x="17474" y="20751"/>
                  </a:lnTo>
                  <a:lnTo>
                    <a:pt x="18034" y="20782"/>
                  </a:lnTo>
                  <a:lnTo>
                    <a:pt x="18624" y="20798"/>
                  </a:lnTo>
                  <a:lnTo>
                    <a:pt x="19184" y="20813"/>
                  </a:lnTo>
                  <a:lnTo>
                    <a:pt x="19744" y="20829"/>
                  </a:lnTo>
                  <a:lnTo>
                    <a:pt x="20333" y="20859"/>
                  </a:lnTo>
                  <a:lnTo>
                    <a:pt x="20892" y="20875"/>
                  </a:lnTo>
                  <a:lnTo>
                    <a:pt x="21482" y="20906"/>
                  </a:lnTo>
                  <a:lnTo>
                    <a:pt x="21453" y="21060"/>
                  </a:lnTo>
                  <a:lnTo>
                    <a:pt x="21394" y="21214"/>
                  </a:lnTo>
                  <a:lnTo>
                    <a:pt x="21276" y="21353"/>
                  </a:lnTo>
                  <a:lnTo>
                    <a:pt x="21217" y="21508"/>
                  </a:lnTo>
                  <a:lnTo>
                    <a:pt x="21128" y="21585"/>
                  </a:lnTo>
                  <a:lnTo>
                    <a:pt x="20951" y="21585"/>
                  </a:lnTo>
                  <a:lnTo>
                    <a:pt x="20775" y="21569"/>
                  </a:lnTo>
                  <a:lnTo>
                    <a:pt x="20598" y="21569"/>
                  </a:lnTo>
                  <a:lnTo>
                    <a:pt x="20244" y="21538"/>
                  </a:lnTo>
                  <a:lnTo>
                    <a:pt x="19861" y="21523"/>
                  </a:lnTo>
                  <a:lnTo>
                    <a:pt x="19508" y="21538"/>
                  </a:lnTo>
                  <a:lnTo>
                    <a:pt x="19154" y="21569"/>
                  </a:lnTo>
                  <a:lnTo>
                    <a:pt x="18801" y="21585"/>
                  </a:lnTo>
                  <a:lnTo>
                    <a:pt x="18447" y="21600"/>
                  </a:lnTo>
                  <a:lnTo>
                    <a:pt x="18064" y="21600"/>
                  </a:lnTo>
                  <a:lnTo>
                    <a:pt x="17710" y="21569"/>
                  </a:lnTo>
                  <a:lnTo>
                    <a:pt x="17062" y="21569"/>
                  </a:lnTo>
                  <a:lnTo>
                    <a:pt x="16855" y="21554"/>
                  </a:lnTo>
                  <a:lnTo>
                    <a:pt x="16620" y="21554"/>
                  </a:lnTo>
                  <a:lnTo>
                    <a:pt x="16414" y="21538"/>
                  </a:lnTo>
                  <a:lnTo>
                    <a:pt x="16178" y="21538"/>
                  </a:lnTo>
                  <a:lnTo>
                    <a:pt x="15972" y="21523"/>
                  </a:lnTo>
                  <a:lnTo>
                    <a:pt x="15913" y="21508"/>
                  </a:lnTo>
                  <a:lnTo>
                    <a:pt x="15500" y="21492"/>
                  </a:lnTo>
                  <a:lnTo>
                    <a:pt x="15088" y="21477"/>
                  </a:lnTo>
                  <a:lnTo>
                    <a:pt x="14675" y="21461"/>
                  </a:lnTo>
                  <a:lnTo>
                    <a:pt x="14263" y="21446"/>
                  </a:lnTo>
                  <a:lnTo>
                    <a:pt x="13879" y="21430"/>
                  </a:lnTo>
                  <a:lnTo>
                    <a:pt x="13467" y="21430"/>
                  </a:lnTo>
                  <a:lnTo>
                    <a:pt x="13084" y="21415"/>
                  </a:lnTo>
                  <a:lnTo>
                    <a:pt x="12671" y="21384"/>
                  </a:lnTo>
                  <a:lnTo>
                    <a:pt x="12288" y="21369"/>
                  </a:lnTo>
                  <a:lnTo>
                    <a:pt x="11905" y="21353"/>
                  </a:lnTo>
                  <a:lnTo>
                    <a:pt x="11493" y="21322"/>
                  </a:lnTo>
                  <a:lnTo>
                    <a:pt x="11110" y="21291"/>
                  </a:lnTo>
                  <a:lnTo>
                    <a:pt x="10726" y="21261"/>
                  </a:lnTo>
                  <a:lnTo>
                    <a:pt x="10343" y="21230"/>
                  </a:lnTo>
                  <a:lnTo>
                    <a:pt x="9931" y="21183"/>
                  </a:lnTo>
                  <a:lnTo>
                    <a:pt x="9547" y="21137"/>
                  </a:lnTo>
                  <a:lnTo>
                    <a:pt x="9341" y="21137"/>
                  </a:lnTo>
                  <a:lnTo>
                    <a:pt x="9135" y="21122"/>
                  </a:lnTo>
                  <a:lnTo>
                    <a:pt x="8693" y="21122"/>
                  </a:lnTo>
                  <a:lnTo>
                    <a:pt x="8487" y="21106"/>
                  </a:lnTo>
                  <a:lnTo>
                    <a:pt x="8251" y="21122"/>
                  </a:lnTo>
                  <a:lnTo>
                    <a:pt x="8045" y="21137"/>
                  </a:lnTo>
                  <a:lnTo>
                    <a:pt x="7839" y="21153"/>
                  </a:lnTo>
                  <a:lnTo>
                    <a:pt x="7603" y="21137"/>
                  </a:lnTo>
                  <a:lnTo>
                    <a:pt x="7367" y="21122"/>
                  </a:lnTo>
                  <a:lnTo>
                    <a:pt x="7131" y="21106"/>
                  </a:lnTo>
                  <a:lnTo>
                    <a:pt x="6896" y="21106"/>
                  </a:lnTo>
                  <a:lnTo>
                    <a:pt x="6660" y="21091"/>
                  </a:lnTo>
                  <a:lnTo>
                    <a:pt x="6424" y="21075"/>
                  </a:lnTo>
                  <a:lnTo>
                    <a:pt x="6218" y="21060"/>
                  </a:lnTo>
                  <a:lnTo>
                    <a:pt x="5982" y="21060"/>
                  </a:lnTo>
                  <a:lnTo>
                    <a:pt x="5864" y="21045"/>
                  </a:lnTo>
                  <a:lnTo>
                    <a:pt x="5746" y="21045"/>
                  </a:lnTo>
                  <a:lnTo>
                    <a:pt x="5628" y="21029"/>
                  </a:lnTo>
                  <a:lnTo>
                    <a:pt x="5157" y="21029"/>
                  </a:lnTo>
                  <a:lnTo>
                    <a:pt x="5039" y="21014"/>
                  </a:lnTo>
                  <a:lnTo>
                    <a:pt x="4833" y="21029"/>
                  </a:lnTo>
                  <a:lnTo>
                    <a:pt x="4420" y="21029"/>
                  </a:lnTo>
                  <a:lnTo>
                    <a:pt x="4244" y="20998"/>
                  </a:lnTo>
                  <a:lnTo>
                    <a:pt x="3890" y="20906"/>
                  </a:lnTo>
                  <a:lnTo>
                    <a:pt x="3743" y="20844"/>
                  </a:lnTo>
                  <a:lnTo>
                    <a:pt x="3625" y="20767"/>
                  </a:lnTo>
                  <a:lnTo>
                    <a:pt x="3330" y="20566"/>
                  </a:lnTo>
                  <a:lnTo>
                    <a:pt x="3212" y="20304"/>
                  </a:lnTo>
                  <a:lnTo>
                    <a:pt x="3242" y="20026"/>
                  </a:lnTo>
                  <a:lnTo>
                    <a:pt x="3242" y="19749"/>
                  </a:lnTo>
                  <a:lnTo>
                    <a:pt x="3330" y="19610"/>
                  </a:lnTo>
                  <a:lnTo>
                    <a:pt x="3448" y="19486"/>
                  </a:lnTo>
                  <a:lnTo>
                    <a:pt x="3566" y="19347"/>
                  </a:lnTo>
                  <a:lnTo>
                    <a:pt x="3684" y="19224"/>
                  </a:lnTo>
                  <a:lnTo>
                    <a:pt x="3861" y="19008"/>
                  </a:lnTo>
                  <a:lnTo>
                    <a:pt x="4008" y="18777"/>
                  </a:lnTo>
                  <a:lnTo>
                    <a:pt x="4126" y="18545"/>
                  </a:lnTo>
                  <a:lnTo>
                    <a:pt x="4185" y="18314"/>
                  </a:lnTo>
                  <a:lnTo>
                    <a:pt x="4273" y="18005"/>
                  </a:lnTo>
                  <a:lnTo>
                    <a:pt x="4509" y="17712"/>
                  </a:lnTo>
                  <a:lnTo>
                    <a:pt x="4686" y="17419"/>
                  </a:lnTo>
                  <a:lnTo>
                    <a:pt x="4715" y="17095"/>
                  </a:lnTo>
                  <a:lnTo>
                    <a:pt x="4803" y="16817"/>
                  </a:lnTo>
                  <a:lnTo>
                    <a:pt x="4980" y="16555"/>
                  </a:lnTo>
                  <a:lnTo>
                    <a:pt x="5186" y="16293"/>
                  </a:lnTo>
                  <a:lnTo>
                    <a:pt x="5334" y="16015"/>
                  </a:lnTo>
                  <a:lnTo>
                    <a:pt x="5363" y="15969"/>
                  </a:lnTo>
                  <a:lnTo>
                    <a:pt x="5422" y="15922"/>
                  </a:lnTo>
                  <a:lnTo>
                    <a:pt x="5422" y="15814"/>
                  </a:lnTo>
                  <a:lnTo>
                    <a:pt x="5275" y="15706"/>
                  </a:lnTo>
                  <a:lnTo>
                    <a:pt x="5098" y="15598"/>
                  </a:lnTo>
                  <a:lnTo>
                    <a:pt x="4921" y="15506"/>
                  </a:lnTo>
                  <a:lnTo>
                    <a:pt x="4656" y="15444"/>
                  </a:lnTo>
                  <a:lnTo>
                    <a:pt x="4479" y="15351"/>
                  </a:lnTo>
                  <a:lnTo>
                    <a:pt x="4273" y="15243"/>
                  </a:lnTo>
                  <a:lnTo>
                    <a:pt x="4096" y="15135"/>
                  </a:lnTo>
                  <a:lnTo>
                    <a:pt x="3949" y="15027"/>
                  </a:lnTo>
                  <a:lnTo>
                    <a:pt x="3772" y="14920"/>
                  </a:lnTo>
                  <a:lnTo>
                    <a:pt x="3625" y="14812"/>
                  </a:lnTo>
                  <a:lnTo>
                    <a:pt x="3478" y="14688"/>
                  </a:lnTo>
                  <a:lnTo>
                    <a:pt x="3330" y="14565"/>
                  </a:lnTo>
                  <a:lnTo>
                    <a:pt x="3153" y="14426"/>
                  </a:lnTo>
                  <a:lnTo>
                    <a:pt x="2976" y="14287"/>
                  </a:lnTo>
                  <a:lnTo>
                    <a:pt x="2800" y="14148"/>
                  </a:lnTo>
                  <a:lnTo>
                    <a:pt x="2623" y="13994"/>
                  </a:lnTo>
                  <a:lnTo>
                    <a:pt x="2446" y="13855"/>
                  </a:lnTo>
                  <a:lnTo>
                    <a:pt x="2299" y="13701"/>
                  </a:lnTo>
                  <a:lnTo>
                    <a:pt x="2122" y="13562"/>
                  </a:lnTo>
                  <a:lnTo>
                    <a:pt x="1974" y="13407"/>
                  </a:lnTo>
                  <a:lnTo>
                    <a:pt x="1856" y="13191"/>
                  </a:lnTo>
                  <a:lnTo>
                    <a:pt x="1768" y="12976"/>
                  </a:lnTo>
                  <a:lnTo>
                    <a:pt x="1650" y="12759"/>
                  </a:lnTo>
                  <a:lnTo>
                    <a:pt x="1562" y="12543"/>
                  </a:lnTo>
                  <a:lnTo>
                    <a:pt x="1326" y="12111"/>
                  </a:lnTo>
                  <a:lnTo>
                    <a:pt x="1179" y="11911"/>
                  </a:lnTo>
                  <a:lnTo>
                    <a:pt x="1032" y="11695"/>
                  </a:lnTo>
                  <a:lnTo>
                    <a:pt x="884" y="11525"/>
                  </a:lnTo>
                  <a:lnTo>
                    <a:pt x="766" y="11340"/>
                  </a:lnTo>
                  <a:lnTo>
                    <a:pt x="619" y="11155"/>
                  </a:lnTo>
                  <a:lnTo>
                    <a:pt x="501" y="10970"/>
                  </a:lnTo>
                  <a:lnTo>
                    <a:pt x="354" y="10677"/>
                  </a:lnTo>
                  <a:lnTo>
                    <a:pt x="266" y="10383"/>
                  </a:lnTo>
                  <a:lnTo>
                    <a:pt x="177" y="10059"/>
                  </a:lnTo>
                  <a:lnTo>
                    <a:pt x="89" y="9751"/>
                  </a:lnTo>
                  <a:lnTo>
                    <a:pt x="30" y="9596"/>
                  </a:lnTo>
                  <a:lnTo>
                    <a:pt x="0" y="9442"/>
                  </a:lnTo>
                  <a:lnTo>
                    <a:pt x="30" y="9303"/>
                  </a:lnTo>
                  <a:lnTo>
                    <a:pt x="89" y="9149"/>
                  </a:lnTo>
                  <a:lnTo>
                    <a:pt x="118" y="8995"/>
                  </a:lnTo>
                  <a:lnTo>
                    <a:pt x="148" y="8841"/>
                  </a:lnTo>
                  <a:lnTo>
                    <a:pt x="207" y="8686"/>
                  </a:lnTo>
                  <a:lnTo>
                    <a:pt x="207" y="853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920549" y="106862"/>
              <a:ext cx="272835" cy="28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" y="4417"/>
                  </a:moveTo>
                  <a:lnTo>
                    <a:pt x="3065" y="3927"/>
                  </a:lnTo>
                  <a:lnTo>
                    <a:pt x="4180" y="3435"/>
                  </a:lnTo>
                  <a:lnTo>
                    <a:pt x="5434" y="2946"/>
                  </a:lnTo>
                  <a:lnTo>
                    <a:pt x="6549" y="2330"/>
                  </a:lnTo>
                  <a:lnTo>
                    <a:pt x="8780" y="1103"/>
                  </a:lnTo>
                  <a:lnTo>
                    <a:pt x="10034" y="614"/>
                  </a:lnTo>
                  <a:lnTo>
                    <a:pt x="11149" y="0"/>
                  </a:lnTo>
                  <a:lnTo>
                    <a:pt x="11566" y="122"/>
                  </a:lnTo>
                  <a:lnTo>
                    <a:pt x="12541" y="1349"/>
                  </a:lnTo>
                  <a:lnTo>
                    <a:pt x="13378" y="2700"/>
                  </a:lnTo>
                  <a:lnTo>
                    <a:pt x="14214" y="4049"/>
                  </a:lnTo>
                  <a:lnTo>
                    <a:pt x="14912" y="5400"/>
                  </a:lnTo>
                  <a:lnTo>
                    <a:pt x="15608" y="6749"/>
                  </a:lnTo>
                  <a:lnTo>
                    <a:pt x="16304" y="8100"/>
                  </a:lnTo>
                  <a:lnTo>
                    <a:pt x="17003" y="9449"/>
                  </a:lnTo>
                  <a:lnTo>
                    <a:pt x="17698" y="10800"/>
                  </a:lnTo>
                  <a:lnTo>
                    <a:pt x="18673" y="12395"/>
                  </a:lnTo>
                  <a:lnTo>
                    <a:pt x="19650" y="13992"/>
                  </a:lnTo>
                  <a:lnTo>
                    <a:pt x="21600" y="17181"/>
                  </a:lnTo>
                  <a:lnTo>
                    <a:pt x="19650" y="18165"/>
                  </a:lnTo>
                  <a:lnTo>
                    <a:pt x="18535" y="18532"/>
                  </a:lnTo>
                  <a:lnTo>
                    <a:pt x="17560" y="18900"/>
                  </a:lnTo>
                  <a:lnTo>
                    <a:pt x="16724" y="19268"/>
                  </a:lnTo>
                  <a:lnTo>
                    <a:pt x="15747" y="19637"/>
                  </a:lnTo>
                  <a:lnTo>
                    <a:pt x="13797" y="20373"/>
                  </a:lnTo>
                  <a:lnTo>
                    <a:pt x="12960" y="20741"/>
                  </a:lnTo>
                  <a:lnTo>
                    <a:pt x="11986" y="20986"/>
                  </a:lnTo>
                  <a:lnTo>
                    <a:pt x="11009" y="21354"/>
                  </a:lnTo>
                  <a:lnTo>
                    <a:pt x="10034" y="21600"/>
                  </a:lnTo>
                  <a:lnTo>
                    <a:pt x="9614" y="21110"/>
                  </a:lnTo>
                  <a:lnTo>
                    <a:pt x="9197" y="20619"/>
                  </a:lnTo>
                  <a:lnTo>
                    <a:pt x="8780" y="20005"/>
                  </a:lnTo>
                  <a:lnTo>
                    <a:pt x="8361" y="19514"/>
                  </a:lnTo>
                  <a:lnTo>
                    <a:pt x="7386" y="18286"/>
                  </a:lnTo>
                  <a:lnTo>
                    <a:pt x="6271" y="17059"/>
                  </a:lnTo>
                  <a:lnTo>
                    <a:pt x="5296" y="15832"/>
                  </a:lnTo>
                  <a:lnTo>
                    <a:pt x="4180" y="14605"/>
                  </a:lnTo>
                  <a:lnTo>
                    <a:pt x="3206" y="13254"/>
                  </a:lnTo>
                  <a:lnTo>
                    <a:pt x="2369" y="12027"/>
                  </a:lnTo>
                  <a:lnTo>
                    <a:pt x="1671" y="10554"/>
                  </a:lnTo>
                  <a:lnTo>
                    <a:pt x="1113" y="9081"/>
                  </a:lnTo>
                  <a:lnTo>
                    <a:pt x="696" y="8346"/>
                  </a:lnTo>
                  <a:lnTo>
                    <a:pt x="138" y="6627"/>
                  </a:lnTo>
                  <a:lnTo>
                    <a:pt x="0" y="5768"/>
                  </a:lnTo>
                  <a:lnTo>
                    <a:pt x="138" y="5276"/>
                  </a:lnTo>
                  <a:lnTo>
                    <a:pt x="558" y="4908"/>
                  </a:lnTo>
                  <a:lnTo>
                    <a:pt x="1113" y="4663"/>
                  </a:lnTo>
                  <a:lnTo>
                    <a:pt x="1811" y="4417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2019111" y="374755"/>
              <a:ext cx="304562" cy="15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69" y="11249"/>
                  </a:moveTo>
                  <a:lnTo>
                    <a:pt x="6866" y="10802"/>
                  </a:lnTo>
                  <a:lnTo>
                    <a:pt x="7366" y="10575"/>
                  </a:lnTo>
                  <a:lnTo>
                    <a:pt x="7865" y="10351"/>
                  </a:lnTo>
                  <a:lnTo>
                    <a:pt x="8365" y="10124"/>
                  </a:lnTo>
                  <a:lnTo>
                    <a:pt x="8991" y="9900"/>
                  </a:lnTo>
                  <a:lnTo>
                    <a:pt x="9488" y="9677"/>
                  </a:lnTo>
                  <a:lnTo>
                    <a:pt x="9864" y="9226"/>
                  </a:lnTo>
                  <a:lnTo>
                    <a:pt x="10363" y="8552"/>
                  </a:lnTo>
                  <a:lnTo>
                    <a:pt x="11486" y="7651"/>
                  </a:lnTo>
                  <a:lnTo>
                    <a:pt x="12486" y="6976"/>
                  </a:lnTo>
                  <a:lnTo>
                    <a:pt x="13609" y="5852"/>
                  </a:lnTo>
                  <a:lnTo>
                    <a:pt x="14608" y="4950"/>
                  </a:lnTo>
                  <a:lnTo>
                    <a:pt x="16606" y="2700"/>
                  </a:lnTo>
                  <a:lnTo>
                    <a:pt x="17603" y="1576"/>
                  </a:lnTo>
                  <a:lnTo>
                    <a:pt x="18602" y="451"/>
                  </a:lnTo>
                  <a:lnTo>
                    <a:pt x="19352" y="0"/>
                  </a:lnTo>
                  <a:lnTo>
                    <a:pt x="20225" y="224"/>
                  </a:lnTo>
                  <a:lnTo>
                    <a:pt x="20851" y="674"/>
                  </a:lnTo>
                  <a:lnTo>
                    <a:pt x="21474" y="2026"/>
                  </a:lnTo>
                  <a:lnTo>
                    <a:pt x="21600" y="2473"/>
                  </a:lnTo>
                  <a:lnTo>
                    <a:pt x="21350" y="2924"/>
                  </a:lnTo>
                  <a:lnTo>
                    <a:pt x="20975" y="3151"/>
                  </a:lnTo>
                  <a:lnTo>
                    <a:pt x="20725" y="3375"/>
                  </a:lnTo>
                  <a:lnTo>
                    <a:pt x="18728" y="6299"/>
                  </a:lnTo>
                  <a:lnTo>
                    <a:pt x="16606" y="8776"/>
                  </a:lnTo>
                  <a:lnTo>
                    <a:pt x="14358" y="11025"/>
                  </a:lnTo>
                  <a:lnTo>
                    <a:pt x="12110" y="13052"/>
                  </a:lnTo>
                  <a:lnTo>
                    <a:pt x="9738" y="14851"/>
                  </a:lnTo>
                  <a:lnTo>
                    <a:pt x="7366" y="16877"/>
                  </a:lnTo>
                  <a:lnTo>
                    <a:pt x="4994" y="18676"/>
                  </a:lnTo>
                  <a:lnTo>
                    <a:pt x="2748" y="20926"/>
                  </a:lnTo>
                  <a:lnTo>
                    <a:pt x="1623" y="21600"/>
                  </a:lnTo>
                  <a:lnTo>
                    <a:pt x="1125" y="20702"/>
                  </a:lnTo>
                  <a:lnTo>
                    <a:pt x="749" y="19801"/>
                  </a:lnTo>
                  <a:lnTo>
                    <a:pt x="376" y="18903"/>
                  </a:lnTo>
                  <a:lnTo>
                    <a:pt x="0" y="18002"/>
                  </a:lnTo>
                  <a:lnTo>
                    <a:pt x="749" y="16877"/>
                  </a:lnTo>
                  <a:lnTo>
                    <a:pt x="1499" y="15976"/>
                  </a:lnTo>
                  <a:lnTo>
                    <a:pt x="2248" y="15078"/>
                  </a:lnTo>
                  <a:lnTo>
                    <a:pt x="3121" y="14400"/>
                  </a:lnTo>
                  <a:lnTo>
                    <a:pt x="3997" y="13726"/>
                  </a:lnTo>
                  <a:lnTo>
                    <a:pt x="4744" y="13052"/>
                  </a:lnTo>
                  <a:lnTo>
                    <a:pt x="5619" y="12150"/>
                  </a:lnTo>
                  <a:lnTo>
                    <a:pt x="6369" y="11249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2054332" y="655788"/>
              <a:ext cx="322144" cy="307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" y="6584"/>
                  </a:moveTo>
                  <a:lnTo>
                    <a:pt x="589" y="5313"/>
                  </a:lnTo>
                  <a:lnTo>
                    <a:pt x="1181" y="4158"/>
                  </a:lnTo>
                  <a:lnTo>
                    <a:pt x="1887" y="3120"/>
                  </a:lnTo>
                  <a:lnTo>
                    <a:pt x="2832" y="2080"/>
                  </a:lnTo>
                  <a:lnTo>
                    <a:pt x="3423" y="1963"/>
                  </a:lnTo>
                  <a:lnTo>
                    <a:pt x="3660" y="1617"/>
                  </a:lnTo>
                  <a:lnTo>
                    <a:pt x="3777" y="1157"/>
                  </a:lnTo>
                  <a:lnTo>
                    <a:pt x="4249" y="925"/>
                  </a:lnTo>
                  <a:lnTo>
                    <a:pt x="4957" y="694"/>
                  </a:lnTo>
                  <a:lnTo>
                    <a:pt x="5783" y="577"/>
                  </a:lnTo>
                  <a:lnTo>
                    <a:pt x="6492" y="348"/>
                  </a:lnTo>
                  <a:lnTo>
                    <a:pt x="7317" y="117"/>
                  </a:lnTo>
                  <a:lnTo>
                    <a:pt x="8026" y="0"/>
                  </a:lnTo>
                  <a:lnTo>
                    <a:pt x="9560" y="0"/>
                  </a:lnTo>
                  <a:lnTo>
                    <a:pt x="10268" y="231"/>
                  </a:lnTo>
                  <a:lnTo>
                    <a:pt x="11449" y="577"/>
                  </a:lnTo>
                  <a:lnTo>
                    <a:pt x="12511" y="925"/>
                  </a:lnTo>
                  <a:lnTo>
                    <a:pt x="13572" y="1271"/>
                  </a:lnTo>
                  <a:lnTo>
                    <a:pt x="14636" y="1849"/>
                  </a:lnTo>
                  <a:lnTo>
                    <a:pt x="15581" y="2311"/>
                  </a:lnTo>
                  <a:lnTo>
                    <a:pt x="16643" y="2889"/>
                  </a:lnTo>
                  <a:lnTo>
                    <a:pt x="17587" y="3466"/>
                  </a:lnTo>
                  <a:lnTo>
                    <a:pt x="18530" y="4158"/>
                  </a:lnTo>
                  <a:lnTo>
                    <a:pt x="19238" y="4852"/>
                  </a:lnTo>
                  <a:lnTo>
                    <a:pt x="19830" y="5544"/>
                  </a:lnTo>
                  <a:lnTo>
                    <a:pt x="20302" y="6353"/>
                  </a:lnTo>
                  <a:lnTo>
                    <a:pt x="20772" y="7162"/>
                  </a:lnTo>
                  <a:lnTo>
                    <a:pt x="21245" y="8085"/>
                  </a:lnTo>
                  <a:lnTo>
                    <a:pt x="21600" y="9125"/>
                  </a:lnTo>
                  <a:lnTo>
                    <a:pt x="21600" y="10165"/>
                  </a:lnTo>
                  <a:lnTo>
                    <a:pt x="21364" y="11203"/>
                  </a:lnTo>
                  <a:lnTo>
                    <a:pt x="21245" y="12243"/>
                  </a:lnTo>
                  <a:lnTo>
                    <a:pt x="20892" y="13398"/>
                  </a:lnTo>
                  <a:lnTo>
                    <a:pt x="20538" y="14438"/>
                  </a:lnTo>
                  <a:lnTo>
                    <a:pt x="20538" y="15593"/>
                  </a:lnTo>
                  <a:lnTo>
                    <a:pt x="20183" y="16402"/>
                  </a:lnTo>
                  <a:lnTo>
                    <a:pt x="19830" y="17094"/>
                  </a:lnTo>
                  <a:lnTo>
                    <a:pt x="19357" y="17788"/>
                  </a:lnTo>
                  <a:lnTo>
                    <a:pt x="18766" y="18480"/>
                  </a:lnTo>
                  <a:lnTo>
                    <a:pt x="18177" y="19057"/>
                  </a:lnTo>
                  <a:lnTo>
                    <a:pt x="17587" y="19637"/>
                  </a:lnTo>
                  <a:lnTo>
                    <a:pt x="16879" y="20097"/>
                  </a:lnTo>
                  <a:lnTo>
                    <a:pt x="16170" y="20560"/>
                  </a:lnTo>
                  <a:lnTo>
                    <a:pt x="15345" y="20791"/>
                  </a:lnTo>
                  <a:lnTo>
                    <a:pt x="14400" y="21021"/>
                  </a:lnTo>
                  <a:lnTo>
                    <a:pt x="13572" y="21252"/>
                  </a:lnTo>
                  <a:lnTo>
                    <a:pt x="12747" y="21483"/>
                  </a:lnTo>
                  <a:lnTo>
                    <a:pt x="11802" y="21600"/>
                  </a:lnTo>
                  <a:lnTo>
                    <a:pt x="10977" y="21600"/>
                  </a:lnTo>
                  <a:lnTo>
                    <a:pt x="10032" y="21483"/>
                  </a:lnTo>
                  <a:lnTo>
                    <a:pt x="9206" y="21137"/>
                  </a:lnTo>
                  <a:lnTo>
                    <a:pt x="7672" y="20906"/>
                  </a:lnTo>
                  <a:lnTo>
                    <a:pt x="6138" y="20443"/>
                  </a:lnTo>
                  <a:lnTo>
                    <a:pt x="4838" y="19751"/>
                  </a:lnTo>
                  <a:lnTo>
                    <a:pt x="3660" y="18828"/>
                  </a:lnTo>
                  <a:lnTo>
                    <a:pt x="2596" y="17788"/>
                  </a:lnTo>
                  <a:lnTo>
                    <a:pt x="1770" y="16516"/>
                  </a:lnTo>
                  <a:lnTo>
                    <a:pt x="1062" y="15247"/>
                  </a:lnTo>
                  <a:lnTo>
                    <a:pt x="472" y="13976"/>
                  </a:lnTo>
                  <a:lnTo>
                    <a:pt x="236" y="12937"/>
                  </a:lnTo>
                  <a:lnTo>
                    <a:pt x="117" y="11897"/>
                  </a:lnTo>
                  <a:lnTo>
                    <a:pt x="0" y="10974"/>
                  </a:lnTo>
                  <a:lnTo>
                    <a:pt x="117" y="9934"/>
                  </a:lnTo>
                  <a:lnTo>
                    <a:pt x="353" y="9125"/>
                  </a:lnTo>
                  <a:lnTo>
                    <a:pt x="472" y="8202"/>
                  </a:lnTo>
                  <a:lnTo>
                    <a:pt x="472" y="7393"/>
                  </a:lnTo>
                  <a:lnTo>
                    <a:pt x="117" y="6584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2105388" y="714959"/>
              <a:ext cx="209466" cy="197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92" y="2342"/>
                  </a:moveTo>
                  <a:lnTo>
                    <a:pt x="4719" y="1621"/>
                  </a:lnTo>
                  <a:lnTo>
                    <a:pt x="5625" y="1081"/>
                  </a:lnTo>
                  <a:lnTo>
                    <a:pt x="6352" y="539"/>
                  </a:lnTo>
                  <a:lnTo>
                    <a:pt x="7261" y="182"/>
                  </a:lnTo>
                  <a:lnTo>
                    <a:pt x="8168" y="0"/>
                  </a:lnTo>
                  <a:lnTo>
                    <a:pt x="10347" y="0"/>
                  </a:lnTo>
                  <a:lnTo>
                    <a:pt x="11436" y="360"/>
                  </a:lnTo>
                  <a:lnTo>
                    <a:pt x="12160" y="360"/>
                  </a:lnTo>
                  <a:lnTo>
                    <a:pt x="13069" y="539"/>
                  </a:lnTo>
                  <a:lnTo>
                    <a:pt x="13796" y="721"/>
                  </a:lnTo>
                  <a:lnTo>
                    <a:pt x="14522" y="900"/>
                  </a:lnTo>
                  <a:lnTo>
                    <a:pt x="15065" y="1081"/>
                  </a:lnTo>
                  <a:lnTo>
                    <a:pt x="15792" y="1260"/>
                  </a:lnTo>
                  <a:lnTo>
                    <a:pt x="16698" y="1442"/>
                  </a:lnTo>
                  <a:lnTo>
                    <a:pt x="17425" y="1621"/>
                  </a:lnTo>
                  <a:lnTo>
                    <a:pt x="18877" y="2520"/>
                  </a:lnTo>
                  <a:lnTo>
                    <a:pt x="20147" y="3602"/>
                  </a:lnTo>
                  <a:lnTo>
                    <a:pt x="20874" y="5041"/>
                  </a:lnTo>
                  <a:lnTo>
                    <a:pt x="21420" y="7019"/>
                  </a:lnTo>
                  <a:lnTo>
                    <a:pt x="21600" y="9179"/>
                  </a:lnTo>
                  <a:lnTo>
                    <a:pt x="21600" y="10979"/>
                  </a:lnTo>
                  <a:lnTo>
                    <a:pt x="21420" y="12781"/>
                  </a:lnTo>
                  <a:lnTo>
                    <a:pt x="20693" y="14760"/>
                  </a:lnTo>
                  <a:lnTo>
                    <a:pt x="19604" y="16559"/>
                  </a:lnTo>
                  <a:lnTo>
                    <a:pt x="18151" y="18180"/>
                  </a:lnTo>
                  <a:lnTo>
                    <a:pt x="16698" y="19440"/>
                  </a:lnTo>
                  <a:lnTo>
                    <a:pt x="15065" y="20340"/>
                  </a:lnTo>
                  <a:lnTo>
                    <a:pt x="13249" y="21061"/>
                  </a:lnTo>
                  <a:lnTo>
                    <a:pt x="11436" y="21418"/>
                  </a:lnTo>
                  <a:lnTo>
                    <a:pt x="9257" y="21600"/>
                  </a:lnTo>
                  <a:lnTo>
                    <a:pt x="7078" y="21418"/>
                  </a:lnTo>
                  <a:lnTo>
                    <a:pt x="5988" y="20879"/>
                  </a:lnTo>
                  <a:lnTo>
                    <a:pt x="4899" y="20158"/>
                  </a:lnTo>
                  <a:lnTo>
                    <a:pt x="3992" y="19440"/>
                  </a:lnTo>
                  <a:lnTo>
                    <a:pt x="3086" y="18719"/>
                  </a:lnTo>
                  <a:lnTo>
                    <a:pt x="2359" y="17819"/>
                  </a:lnTo>
                  <a:lnTo>
                    <a:pt x="1633" y="17098"/>
                  </a:lnTo>
                  <a:lnTo>
                    <a:pt x="907" y="16020"/>
                  </a:lnTo>
                  <a:lnTo>
                    <a:pt x="180" y="15120"/>
                  </a:lnTo>
                  <a:lnTo>
                    <a:pt x="0" y="12239"/>
                  </a:lnTo>
                  <a:lnTo>
                    <a:pt x="363" y="9540"/>
                  </a:lnTo>
                  <a:lnTo>
                    <a:pt x="1087" y="6662"/>
                  </a:lnTo>
                  <a:lnTo>
                    <a:pt x="1813" y="3960"/>
                  </a:lnTo>
                  <a:lnTo>
                    <a:pt x="3992" y="234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2165235" y="772499"/>
              <a:ext cx="82727" cy="7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13" y="488"/>
                  </a:moveTo>
                  <a:lnTo>
                    <a:pt x="9189" y="0"/>
                  </a:lnTo>
                  <a:lnTo>
                    <a:pt x="12867" y="0"/>
                  </a:lnTo>
                  <a:lnTo>
                    <a:pt x="13787" y="488"/>
                  </a:lnTo>
                  <a:lnTo>
                    <a:pt x="16082" y="1471"/>
                  </a:lnTo>
                  <a:lnTo>
                    <a:pt x="19761" y="4413"/>
                  </a:lnTo>
                  <a:lnTo>
                    <a:pt x="21600" y="6867"/>
                  </a:lnTo>
                  <a:lnTo>
                    <a:pt x="21600" y="10304"/>
                  </a:lnTo>
                  <a:lnTo>
                    <a:pt x="21144" y="14725"/>
                  </a:lnTo>
                  <a:lnTo>
                    <a:pt x="19761" y="18650"/>
                  </a:lnTo>
                  <a:lnTo>
                    <a:pt x="17465" y="21104"/>
                  </a:lnTo>
                  <a:lnTo>
                    <a:pt x="15626" y="21600"/>
                  </a:lnTo>
                  <a:lnTo>
                    <a:pt x="13787" y="21600"/>
                  </a:lnTo>
                  <a:lnTo>
                    <a:pt x="11028" y="21104"/>
                  </a:lnTo>
                  <a:lnTo>
                    <a:pt x="8733" y="20617"/>
                  </a:lnTo>
                  <a:lnTo>
                    <a:pt x="5974" y="20129"/>
                  </a:lnTo>
                  <a:lnTo>
                    <a:pt x="2295" y="18163"/>
                  </a:lnTo>
                  <a:lnTo>
                    <a:pt x="920" y="16692"/>
                  </a:lnTo>
                  <a:lnTo>
                    <a:pt x="0" y="12759"/>
                  </a:lnTo>
                  <a:lnTo>
                    <a:pt x="1376" y="6867"/>
                  </a:lnTo>
                  <a:lnTo>
                    <a:pt x="4135" y="1959"/>
                  </a:lnTo>
                  <a:lnTo>
                    <a:pt x="7813" y="48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2188114" y="2084048"/>
              <a:ext cx="257000" cy="23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95" y="1370"/>
                  </a:moveTo>
                  <a:lnTo>
                    <a:pt x="5326" y="609"/>
                  </a:lnTo>
                  <a:lnTo>
                    <a:pt x="6806" y="151"/>
                  </a:lnTo>
                  <a:lnTo>
                    <a:pt x="8286" y="0"/>
                  </a:lnTo>
                  <a:lnTo>
                    <a:pt x="9913" y="151"/>
                  </a:lnTo>
                  <a:lnTo>
                    <a:pt x="11393" y="305"/>
                  </a:lnTo>
                  <a:lnTo>
                    <a:pt x="12871" y="760"/>
                  </a:lnTo>
                  <a:lnTo>
                    <a:pt x="14351" y="1216"/>
                  </a:lnTo>
                  <a:lnTo>
                    <a:pt x="15682" y="1826"/>
                  </a:lnTo>
                  <a:lnTo>
                    <a:pt x="16866" y="2891"/>
                  </a:lnTo>
                  <a:lnTo>
                    <a:pt x="17901" y="3956"/>
                  </a:lnTo>
                  <a:lnTo>
                    <a:pt x="18938" y="5172"/>
                  </a:lnTo>
                  <a:lnTo>
                    <a:pt x="19973" y="6388"/>
                  </a:lnTo>
                  <a:lnTo>
                    <a:pt x="20712" y="7605"/>
                  </a:lnTo>
                  <a:lnTo>
                    <a:pt x="21304" y="9128"/>
                  </a:lnTo>
                  <a:lnTo>
                    <a:pt x="21600" y="10649"/>
                  </a:lnTo>
                  <a:lnTo>
                    <a:pt x="21600" y="12321"/>
                  </a:lnTo>
                  <a:lnTo>
                    <a:pt x="21157" y="14451"/>
                  </a:lnTo>
                  <a:lnTo>
                    <a:pt x="20712" y="16428"/>
                  </a:lnTo>
                  <a:lnTo>
                    <a:pt x="19973" y="18407"/>
                  </a:lnTo>
                  <a:lnTo>
                    <a:pt x="18493" y="19623"/>
                  </a:lnTo>
                  <a:lnTo>
                    <a:pt x="17754" y="19928"/>
                  </a:lnTo>
                  <a:lnTo>
                    <a:pt x="15978" y="20537"/>
                  </a:lnTo>
                  <a:lnTo>
                    <a:pt x="15090" y="20840"/>
                  </a:lnTo>
                  <a:lnTo>
                    <a:pt x="14055" y="21144"/>
                  </a:lnTo>
                  <a:lnTo>
                    <a:pt x="13167" y="21298"/>
                  </a:lnTo>
                  <a:lnTo>
                    <a:pt x="12132" y="21449"/>
                  </a:lnTo>
                  <a:lnTo>
                    <a:pt x="11244" y="21600"/>
                  </a:lnTo>
                  <a:lnTo>
                    <a:pt x="9764" y="21600"/>
                  </a:lnTo>
                  <a:lnTo>
                    <a:pt x="8286" y="21449"/>
                  </a:lnTo>
                  <a:lnTo>
                    <a:pt x="6953" y="20993"/>
                  </a:lnTo>
                  <a:lnTo>
                    <a:pt x="5622" y="20537"/>
                  </a:lnTo>
                  <a:lnTo>
                    <a:pt x="4291" y="19774"/>
                  </a:lnTo>
                  <a:lnTo>
                    <a:pt x="3254" y="18863"/>
                  </a:lnTo>
                  <a:lnTo>
                    <a:pt x="2219" y="17647"/>
                  </a:lnTo>
                  <a:lnTo>
                    <a:pt x="1480" y="16428"/>
                  </a:lnTo>
                  <a:lnTo>
                    <a:pt x="1035" y="14602"/>
                  </a:lnTo>
                  <a:lnTo>
                    <a:pt x="739" y="12474"/>
                  </a:lnTo>
                  <a:lnTo>
                    <a:pt x="443" y="10495"/>
                  </a:lnTo>
                  <a:lnTo>
                    <a:pt x="0" y="8670"/>
                  </a:lnTo>
                  <a:lnTo>
                    <a:pt x="296" y="6388"/>
                  </a:lnTo>
                  <a:lnTo>
                    <a:pt x="1184" y="4563"/>
                  </a:lnTo>
                  <a:lnTo>
                    <a:pt x="2515" y="2891"/>
                  </a:lnTo>
                  <a:lnTo>
                    <a:pt x="3995" y="137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2256752" y="2153069"/>
              <a:ext cx="110905" cy="108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60" y="981"/>
                  </a:moveTo>
                  <a:lnTo>
                    <a:pt x="8232" y="330"/>
                  </a:lnTo>
                  <a:lnTo>
                    <a:pt x="9604" y="0"/>
                  </a:lnTo>
                  <a:lnTo>
                    <a:pt x="10976" y="0"/>
                  </a:lnTo>
                  <a:lnTo>
                    <a:pt x="12348" y="330"/>
                  </a:lnTo>
                  <a:lnTo>
                    <a:pt x="13714" y="981"/>
                  </a:lnTo>
                  <a:lnTo>
                    <a:pt x="16458" y="2292"/>
                  </a:lnTo>
                  <a:lnTo>
                    <a:pt x="17830" y="2617"/>
                  </a:lnTo>
                  <a:lnTo>
                    <a:pt x="19202" y="5239"/>
                  </a:lnTo>
                  <a:lnTo>
                    <a:pt x="20234" y="6219"/>
                  </a:lnTo>
                  <a:lnTo>
                    <a:pt x="21260" y="7200"/>
                  </a:lnTo>
                  <a:lnTo>
                    <a:pt x="21600" y="11128"/>
                  </a:lnTo>
                  <a:lnTo>
                    <a:pt x="20914" y="14730"/>
                  </a:lnTo>
                  <a:lnTo>
                    <a:pt x="19202" y="17672"/>
                  </a:lnTo>
                  <a:lnTo>
                    <a:pt x="16804" y="20294"/>
                  </a:lnTo>
                  <a:lnTo>
                    <a:pt x="15432" y="20619"/>
                  </a:lnTo>
                  <a:lnTo>
                    <a:pt x="13714" y="20950"/>
                  </a:lnTo>
                  <a:lnTo>
                    <a:pt x="12348" y="21275"/>
                  </a:lnTo>
                  <a:lnTo>
                    <a:pt x="10630" y="21600"/>
                  </a:lnTo>
                  <a:lnTo>
                    <a:pt x="9258" y="21600"/>
                  </a:lnTo>
                  <a:lnTo>
                    <a:pt x="7546" y="21275"/>
                  </a:lnTo>
                  <a:lnTo>
                    <a:pt x="6174" y="20619"/>
                  </a:lnTo>
                  <a:lnTo>
                    <a:pt x="4802" y="19639"/>
                  </a:lnTo>
                  <a:lnTo>
                    <a:pt x="3430" y="17022"/>
                  </a:lnTo>
                  <a:lnTo>
                    <a:pt x="2404" y="14400"/>
                  </a:lnTo>
                  <a:lnTo>
                    <a:pt x="1372" y="12108"/>
                  </a:lnTo>
                  <a:lnTo>
                    <a:pt x="0" y="9492"/>
                  </a:lnTo>
                  <a:lnTo>
                    <a:pt x="1032" y="6875"/>
                  </a:lnTo>
                  <a:lnTo>
                    <a:pt x="2404" y="4583"/>
                  </a:lnTo>
                  <a:lnTo>
                    <a:pt x="4462" y="2947"/>
                  </a:lnTo>
                  <a:lnTo>
                    <a:pt x="6860" y="981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2432800" y="1234339"/>
              <a:ext cx="440093" cy="26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16" y="16234"/>
                  </a:moveTo>
                  <a:lnTo>
                    <a:pt x="6048" y="15966"/>
                  </a:lnTo>
                  <a:lnTo>
                    <a:pt x="6480" y="15562"/>
                  </a:lnTo>
                  <a:lnTo>
                    <a:pt x="6912" y="15160"/>
                  </a:lnTo>
                  <a:lnTo>
                    <a:pt x="7258" y="14624"/>
                  </a:lnTo>
                  <a:lnTo>
                    <a:pt x="7603" y="14087"/>
                  </a:lnTo>
                  <a:lnTo>
                    <a:pt x="7862" y="13549"/>
                  </a:lnTo>
                  <a:lnTo>
                    <a:pt x="8122" y="12879"/>
                  </a:lnTo>
                  <a:lnTo>
                    <a:pt x="8295" y="12208"/>
                  </a:lnTo>
                  <a:lnTo>
                    <a:pt x="8208" y="11269"/>
                  </a:lnTo>
                  <a:lnTo>
                    <a:pt x="7862" y="10465"/>
                  </a:lnTo>
                  <a:lnTo>
                    <a:pt x="7516" y="9794"/>
                  </a:lnTo>
                  <a:lnTo>
                    <a:pt x="7258" y="8988"/>
                  </a:lnTo>
                  <a:lnTo>
                    <a:pt x="6826" y="8317"/>
                  </a:lnTo>
                  <a:lnTo>
                    <a:pt x="6653" y="7915"/>
                  </a:lnTo>
                  <a:lnTo>
                    <a:pt x="6393" y="7646"/>
                  </a:lnTo>
                  <a:lnTo>
                    <a:pt x="6308" y="7378"/>
                  </a:lnTo>
                  <a:lnTo>
                    <a:pt x="6393" y="7109"/>
                  </a:lnTo>
                  <a:lnTo>
                    <a:pt x="6566" y="6842"/>
                  </a:lnTo>
                  <a:lnTo>
                    <a:pt x="6653" y="6574"/>
                  </a:lnTo>
                  <a:lnTo>
                    <a:pt x="7170" y="6305"/>
                  </a:lnTo>
                  <a:lnTo>
                    <a:pt x="7689" y="6036"/>
                  </a:lnTo>
                  <a:lnTo>
                    <a:pt x="8122" y="5768"/>
                  </a:lnTo>
                  <a:lnTo>
                    <a:pt x="8553" y="5366"/>
                  </a:lnTo>
                  <a:lnTo>
                    <a:pt x="9072" y="4828"/>
                  </a:lnTo>
                  <a:lnTo>
                    <a:pt x="9503" y="4426"/>
                  </a:lnTo>
                  <a:lnTo>
                    <a:pt x="9936" y="4157"/>
                  </a:lnTo>
                  <a:lnTo>
                    <a:pt x="10455" y="3755"/>
                  </a:lnTo>
                  <a:lnTo>
                    <a:pt x="10799" y="3487"/>
                  </a:lnTo>
                  <a:lnTo>
                    <a:pt x="11059" y="3220"/>
                  </a:lnTo>
                  <a:lnTo>
                    <a:pt x="11318" y="2952"/>
                  </a:lnTo>
                  <a:lnTo>
                    <a:pt x="11664" y="2683"/>
                  </a:lnTo>
                  <a:lnTo>
                    <a:pt x="11924" y="3220"/>
                  </a:lnTo>
                  <a:lnTo>
                    <a:pt x="12009" y="3891"/>
                  </a:lnTo>
                  <a:lnTo>
                    <a:pt x="12355" y="5232"/>
                  </a:lnTo>
                  <a:lnTo>
                    <a:pt x="12614" y="5634"/>
                  </a:lnTo>
                  <a:lnTo>
                    <a:pt x="12959" y="6036"/>
                  </a:lnTo>
                  <a:lnTo>
                    <a:pt x="13219" y="6305"/>
                  </a:lnTo>
                  <a:lnTo>
                    <a:pt x="13651" y="6305"/>
                  </a:lnTo>
                  <a:lnTo>
                    <a:pt x="14515" y="5366"/>
                  </a:lnTo>
                  <a:lnTo>
                    <a:pt x="15465" y="4562"/>
                  </a:lnTo>
                  <a:lnTo>
                    <a:pt x="16330" y="3755"/>
                  </a:lnTo>
                  <a:lnTo>
                    <a:pt x="17280" y="2952"/>
                  </a:lnTo>
                  <a:lnTo>
                    <a:pt x="18144" y="2281"/>
                  </a:lnTo>
                  <a:lnTo>
                    <a:pt x="19094" y="1610"/>
                  </a:lnTo>
                  <a:lnTo>
                    <a:pt x="19958" y="804"/>
                  </a:lnTo>
                  <a:lnTo>
                    <a:pt x="20909" y="133"/>
                  </a:lnTo>
                  <a:lnTo>
                    <a:pt x="21340" y="0"/>
                  </a:lnTo>
                  <a:lnTo>
                    <a:pt x="21513" y="937"/>
                  </a:lnTo>
                  <a:lnTo>
                    <a:pt x="21600" y="2012"/>
                  </a:lnTo>
                  <a:lnTo>
                    <a:pt x="21600" y="3085"/>
                  </a:lnTo>
                  <a:lnTo>
                    <a:pt x="21254" y="3891"/>
                  </a:lnTo>
                  <a:lnTo>
                    <a:pt x="20044" y="4964"/>
                  </a:lnTo>
                  <a:lnTo>
                    <a:pt x="18836" y="6036"/>
                  </a:lnTo>
                  <a:lnTo>
                    <a:pt x="17625" y="7109"/>
                  </a:lnTo>
                  <a:lnTo>
                    <a:pt x="16503" y="8317"/>
                  </a:lnTo>
                  <a:lnTo>
                    <a:pt x="15292" y="9390"/>
                  </a:lnTo>
                  <a:lnTo>
                    <a:pt x="14170" y="10598"/>
                  </a:lnTo>
                  <a:lnTo>
                    <a:pt x="12959" y="11806"/>
                  </a:lnTo>
                  <a:lnTo>
                    <a:pt x="11837" y="13014"/>
                  </a:lnTo>
                  <a:lnTo>
                    <a:pt x="11145" y="13549"/>
                  </a:lnTo>
                  <a:lnTo>
                    <a:pt x="10455" y="14087"/>
                  </a:lnTo>
                  <a:lnTo>
                    <a:pt x="9676" y="14624"/>
                  </a:lnTo>
                  <a:lnTo>
                    <a:pt x="8899" y="15160"/>
                  </a:lnTo>
                  <a:lnTo>
                    <a:pt x="8208" y="15697"/>
                  </a:lnTo>
                  <a:lnTo>
                    <a:pt x="7430" y="16368"/>
                  </a:lnTo>
                  <a:lnTo>
                    <a:pt x="6739" y="17038"/>
                  </a:lnTo>
                  <a:lnTo>
                    <a:pt x="6135" y="17709"/>
                  </a:lnTo>
                  <a:lnTo>
                    <a:pt x="5789" y="18111"/>
                  </a:lnTo>
                  <a:lnTo>
                    <a:pt x="5356" y="18380"/>
                  </a:lnTo>
                  <a:lnTo>
                    <a:pt x="4925" y="18648"/>
                  </a:lnTo>
                  <a:lnTo>
                    <a:pt x="4579" y="18917"/>
                  </a:lnTo>
                  <a:lnTo>
                    <a:pt x="4147" y="19319"/>
                  </a:lnTo>
                  <a:lnTo>
                    <a:pt x="3456" y="19857"/>
                  </a:lnTo>
                  <a:lnTo>
                    <a:pt x="3110" y="20123"/>
                  </a:lnTo>
                  <a:lnTo>
                    <a:pt x="2419" y="20661"/>
                  </a:lnTo>
                  <a:lnTo>
                    <a:pt x="2073" y="21063"/>
                  </a:lnTo>
                  <a:lnTo>
                    <a:pt x="1729" y="21331"/>
                  </a:lnTo>
                  <a:lnTo>
                    <a:pt x="1383" y="21467"/>
                  </a:lnTo>
                  <a:lnTo>
                    <a:pt x="1037" y="21600"/>
                  </a:lnTo>
                  <a:lnTo>
                    <a:pt x="691" y="21467"/>
                  </a:lnTo>
                  <a:lnTo>
                    <a:pt x="346" y="21198"/>
                  </a:lnTo>
                  <a:lnTo>
                    <a:pt x="0" y="20796"/>
                  </a:lnTo>
                  <a:lnTo>
                    <a:pt x="604" y="19990"/>
                  </a:lnTo>
                  <a:lnTo>
                    <a:pt x="1296" y="19319"/>
                  </a:lnTo>
                  <a:lnTo>
                    <a:pt x="1987" y="18782"/>
                  </a:lnTo>
                  <a:lnTo>
                    <a:pt x="2764" y="18380"/>
                  </a:lnTo>
                  <a:lnTo>
                    <a:pt x="3456" y="17842"/>
                  </a:lnTo>
                  <a:lnTo>
                    <a:pt x="4233" y="17440"/>
                  </a:lnTo>
                  <a:lnTo>
                    <a:pt x="4925" y="16905"/>
                  </a:lnTo>
                  <a:lnTo>
                    <a:pt x="5616" y="16234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2441591" y="1520296"/>
              <a:ext cx="742879" cy="42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" y="15062"/>
                  </a:moveTo>
                  <a:lnTo>
                    <a:pt x="154" y="15062"/>
                  </a:lnTo>
                  <a:lnTo>
                    <a:pt x="154" y="14979"/>
                  </a:lnTo>
                  <a:lnTo>
                    <a:pt x="307" y="14731"/>
                  </a:lnTo>
                  <a:lnTo>
                    <a:pt x="512" y="14484"/>
                  </a:lnTo>
                  <a:lnTo>
                    <a:pt x="666" y="14318"/>
                  </a:lnTo>
                  <a:lnTo>
                    <a:pt x="819" y="14152"/>
                  </a:lnTo>
                  <a:lnTo>
                    <a:pt x="1382" y="13407"/>
                  </a:lnTo>
                  <a:lnTo>
                    <a:pt x="1997" y="12827"/>
                  </a:lnTo>
                  <a:lnTo>
                    <a:pt x="2662" y="12331"/>
                  </a:lnTo>
                  <a:lnTo>
                    <a:pt x="3327" y="11834"/>
                  </a:lnTo>
                  <a:lnTo>
                    <a:pt x="3992" y="11421"/>
                  </a:lnTo>
                  <a:lnTo>
                    <a:pt x="4658" y="11007"/>
                  </a:lnTo>
                  <a:lnTo>
                    <a:pt x="5324" y="10593"/>
                  </a:lnTo>
                  <a:lnTo>
                    <a:pt x="5989" y="10097"/>
                  </a:lnTo>
                  <a:lnTo>
                    <a:pt x="6091" y="10097"/>
                  </a:lnTo>
                  <a:lnTo>
                    <a:pt x="6194" y="10014"/>
                  </a:lnTo>
                  <a:lnTo>
                    <a:pt x="6244" y="9931"/>
                  </a:lnTo>
                  <a:lnTo>
                    <a:pt x="6347" y="9848"/>
                  </a:lnTo>
                  <a:lnTo>
                    <a:pt x="6552" y="9684"/>
                  </a:lnTo>
                  <a:lnTo>
                    <a:pt x="6808" y="9434"/>
                  </a:lnTo>
                  <a:lnTo>
                    <a:pt x="7013" y="9270"/>
                  </a:lnTo>
                  <a:lnTo>
                    <a:pt x="7269" y="9021"/>
                  </a:lnTo>
                  <a:lnTo>
                    <a:pt x="7473" y="8773"/>
                  </a:lnTo>
                  <a:lnTo>
                    <a:pt x="7729" y="8607"/>
                  </a:lnTo>
                  <a:lnTo>
                    <a:pt x="7934" y="8359"/>
                  </a:lnTo>
                  <a:lnTo>
                    <a:pt x="8189" y="8193"/>
                  </a:lnTo>
                  <a:lnTo>
                    <a:pt x="8599" y="8027"/>
                  </a:lnTo>
                  <a:lnTo>
                    <a:pt x="8906" y="7697"/>
                  </a:lnTo>
                  <a:lnTo>
                    <a:pt x="9213" y="7449"/>
                  </a:lnTo>
                  <a:lnTo>
                    <a:pt x="9521" y="7034"/>
                  </a:lnTo>
                  <a:lnTo>
                    <a:pt x="10339" y="6538"/>
                  </a:lnTo>
                  <a:lnTo>
                    <a:pt x="11158" y="6041"/>
                  </a:lnTo>
                  <a:lnTo>
                    <a:pt x="12028" y="5545"/>
                  </a:lnTo>
                  <a:lnTo>
                    <a:pt x="12848" y="5049"/>
                  </a:lnTo>
                  <a:lnTo>
                    <a:pt x="13666" y="4552"/>
                  </a:lnTo>
                  <a:lnTo>
                    <a:pt x="14434" y="3973"/>
                  </a:lnTo>
                  <a:lnTo>
                    <a:pt x="15253" y="3311"/>
                  </a:lnTo>
                  <a:lnTo>
                    <a:pt x="16021" y="2649"/>
                  </a:lnTo>
                  <a:lnTo>
                    <a:pt x="16226" y="2484"/>
                  </a:lnTo>
                  <a:lnTo>
                    <a:pt x="16430" y="2236"/>
                  </a:lnTo>
                  <a:lnTo>
                    <a:pt x="16635" y="2070"/>
                  </a:lnTo>
                  <a:lnTo>
                    <a:pt x="16891" y="1904"/>
                  </a:lnTo>
                  <a:lnTo>
                    <a:pt x="17147" y="1656"/>
                  </a:lnTo>
                  <a:lnTo>
                    <a:pt x="17352" y="1490"/>
                  </a:lnTo>
                  <a:lnTo>
                    <a:pt x="17608" y="1242"/>
                  </a:lnTo>
                  <a:lnTo>
                    <a:pt x="17813" y="993"/>
                  </a:lnTo>
                  <a:lnTo>
                    <a:pt x="18068" y="745"/>
                  </a:lnTo>
                  <a:lnTo>
                    <a:pt x="18273" y="497"/>
                  </a:lnTo>
                  <a:lnTo>
                    <a:pt x="18529" y="249"/>
                  </a:lnTo>
                  <a:lnTo>
                    <a:pt x="18733" y="0"/>
                  </a:lnTo>
                  <a:lnTo>
                    <a:pt x="19092" y="166"/>
                  </a:lnTo>
                  <a:lnTo>
                    <a:pt x="19348" y="497"/>
                  </a:lnTo>
                  <a:lnTo>
                    <a:pt x="19553" y="993"/>
                  </a:lnTo>
                  <a:lnTo>
                    <a:pt x="19757" y="1490"/>
                  </a:lnTo>
                  <a:lnTo>
                    <a:pt x="20065" y="2400"/>
                  </a:lnTo>
                  <a:lnTo>
                    <a:pt x="20423" y="3311"/>
                  </a:lnTo>
                  <a:lnTo>
                    <a:pt x="20781" y="4221"/>
                  </a:lnTo>
                  <a:lnTo>
                    <a:pt x="21088" y="5131"/>
                  </a:lnTo>
                  <a:lnTo>
                    <a:pt x="21242" y="5463"/>
                  </a:lnTo>
                  <a:lnTo>
                    <a:pt x="21344" y="5793"/>
                  </a:lnTo>
                  <a:lnTo>
                    <a:pt x="21447" y="6125"/>
                  </a:lnTo>
                  <a:lnTo>
                    <a:pt x="21600" y="6373"/>
                  </a:lnTo>
                  <a:lnTo>
                    <a:pt x="21344" y="6704"/>
                  </a:lnTo>
                  <a:lnTo>
                    <a:pt x="21140" y="7034"/>
                  </a:lnTo>
                  <a:lnTo>
                    <a:pt x="20883" y="7366"/>
                  </a:lnTo>
                  <a:lnTo>
                    <a:pt x="20628" y="7614"/>
                  </a:lnTo>
                  <a:lnTo>
                    <a:pt x="20372" y="7863"/>
                  </a:lnTo>
                  <a:lnTo>
                    <a:pt x="20115" y="8111"/>
                  </a:lnTo>
                  <a:lnTo>
                    <a:pt x="19808" y="8277"/>
                  </a:lnTo>
                  <a:lnTo>
                    <a:pt x="19502" y="8359"/>
                  </a:lnTo>
                  <a:lnTo>
                    <a:pt x="18887" y="8690"/>
                  </a:lnTo>
                  <a:lnTo>
                    <a:pt x="18631" y="8856"/>
                  </a:lnTo>
                  <a:lnTo>
                    <a:pt x="18375" y="9186"/>
                  </a:lnTo>
                  <a:lnTo>
                    <a:pt x="18068" y="9434"/>
                  </a:lnTo>
                  <a:lnTo>
                    <a:pt x="17813" y="9684"/>
                  </a:lnTo>
                  <a:lnTo>
                    <a:pt x="17556" y="10014"/>
                  </a:lnTo>
                  <a:lnTo>
                    <a:pt x="17250" y="10263"/>
                  </a:lnTo>
                  <a:lnTo>
                    <a:pt x="16328" y="11090"/>
                  </a:lnTo>
                  <a:lnTo>
                    <a:pt x="15406" y="11834"/>
                  </a:lnTo>
                  <a:lnTo>
                    <a:pt x="14434" y="12579"/>
                  </a:lnTo>
                  <a:lnTo>
                    <a:pt x="13513" y="13241"/>
                  </a:lnTo>
                  <a:lnTo>
                    <a:pt x="12541" y="13904"/>
                  </a:lnTo>
                  <a:lnTo>
                    <a:pt x="11568" y="14484"/>
                  </a:lnTo>
                  <a:lnTo>
                    <a:pt x="10596" y="15145"/>
                  </a:lnTo>
                  <a:lnTo>
                    <a:pt x="9623" y="15725"/>
                  </a:lnTo>
                  <a:lnTo>
                    <a:pt x="9213" y="16221"/>
                  </a:lnTo>
                  <a:lnTo>
                    <a:pt x="8804" y="16800"/>
                  </a:lnTo>
                  <a:lnTo>
                    <a:pt x="8394" y="17297"/>
                  </a:lnTo>
                  <a:lnTo>
                    <a:pt x="7985" y="17875"/>
                  </a:lnTo>
                  <a:lnTo>
                    <a:pt x="7524" y="18290"/>
                  </a:lnTo>
                  <a:lnTo>
                    <a:pt x="7013" y="18704"/>
                  </a:lnTo>
                  <a:lnTo>
                    <a:pt x="6552" y="19034"/>
                  </a:lnTo>
                  <a:lnTo>
                    <a:pt x="5989" y="19282"/>
                  </a:lnTo>
                  <a:lnTo>
                    <a:pt x="5528" y="19531"/>
                  </a:lnTo>
                  <a:lnTo>
                    <a:pt x="5067" y="19862"/>
                  </a:lnTo>
                  <a:lnTo>
                    <a:pt x="4607" y="20275"/>
                  </a:lnTo>
                  <a:lnTo>
                    <a:pt x="4146" y="20607"/>
                  </a:lnTo>
                  <a:lnTo>
                    <a:pt x="3634" y="20938"/>
                  </a:lnTo>
                  <a:lnTo>
                    <a:pt x="3174" y="21186"/>
                  </a:lnTo>
                  <a:lnTo>
                    <a:pt x="2662" y="21434"/>
                  </a:lnTo>
                  <a:lnTo>
                    <a:pt x="2150" y="21600"/>
                  </a:lnTo>
                  <a:lnTo>
                    <a:pt x="1843" y="21021"/>
                  </a:lnTo>
                  <a:lnTo>
                    <a:pt x="1229" y="19862"/>
                  </a:lnTo>
                  <a:lnTo>
                    <a:pt x="972" y="19282"/>
                  </a:lnTo>
                  <a:lnTo>
                    <a:pt x="614" y="18621"/>
                  </a:lnTo>
                  <a:lnTo>
                    <a:pt x="410" y="17875"/>
                  </a:lnTo>
                  <a:lnTo>
                    <a:pt x="205" y="17131"/>
                  </a:lnTo>
                  <a:lnTo>
                    <a:pt x="0" y="16386"/>
                  </a:lnTo>
                  <a:lnTo>
                    <a:pt x="0" y="15973"/>
                  </a:lnTo>
                  <a:lnTo>
                    <a:pt x="52" y="15641"/>
                  </a:lnTo>
                  <a:lnTo>
                    <a:pt x="102" y="15393"/>
                  </a:lnTo>
                  <a:lnTo>
                    <a:pt x="102" y="1506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2557792" y="1617284"/>
              <a:ext cx="510506" cy="246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75"/>
                  </a:moveTo>
                  <a:lnTo>
                    <a:pt x="819" y="17855"/>
                  </a:lnTo>
                  <a:lnTo>
                    <a:pt x="1638" y="16990"/>
                  </a:lnTo>
                  <a:lnTo>
                    <a:pt x="2383" y="16270"/>
                  </a:lnTo>
                  <a:lnTo>
                    <a:pt x="3202" y="15407"/>
                  </a:lnTo>
                  <a:lnTo>
                    <a:pt x="4021" y="14688"/>
                  </a:lnTo>
                  <a:lnTo>
                    <a:pt x="4841" y="13968"/>
                  </a:lnTo>
                  <a:lnTo>
                    <a:pt x="5734" y="13248"/>
                  </a:lnTo>
                  <a:lnTo>
                    <a:pt x="6555" y="12671"/>
                  </a:lnTo>
                  <a:lnTo>
                    <a:pt x="7970" y="11374"/>
                  </a:lnTo>
                  <a:lnTo>
                    <a:pt x="9385" y="10080"/>
                  </a:lnTo>
                  <a:lnTo>
                    <a:pt x="10725" y="8927"/>
                  </a:lnTo>
                  <a:lnTo>
                    <a:pt x="12140" y="7632"/>
                  </a:lnTo>
                  <a:lnTo>
                    <a:pt x="13555" y="6336"/>
                  </a:lnTo>
                  <a:lnTo>
                    <a:pt x="14970" y="5184"/>
                  </a:lnTo>
                  <a:lnTo>
                    <a:pt x="16460" y="4031"/>
                  </a:lnTo>
                  <a:lnTo>
                    <a:pt x="17876" y="3022"/>
                  </a:lnTo>
                  <a:lnTo>
                    <a:pt x="18323" y="2591"/>
                  </a:lnTo>
                  <a:lnTo>
                    <a:pt x="18695" y="2160"/>
                  </a:lnTo>
                  <a:lnTo>
                    <a:pt x="19142" y="1728"/>
                  </a:lnTo>
                  <a:lnTo>
                    <a:pt x="19589" y="1294"/>
                  </a:lnTo>
                  <a:lnTo>
                    <a:pt x="19961" y="1008"/>
                  </a:lnTo>
                  <a:lnTo>
                    <a:pt x="20408" y="574"/>
                  </a:lnTo>
                  <a:lnTo>
                    <a:pt x="20780" y="288"/>
                  </a:lnTo>
                  <a:lnTo>
                    <a:pt x="21227" y="0"/>
                  </a:lnTo>
                  <a:lnTo>
                    <a:pt x="21376" y="574"/>
                  </a:lnTo>
                  <a:lnTo>
                    <a:pt x="21451" y="1151"/>
                  </a:lnTo>
                  <a:lnTo>
                    <a:pt x="21525" y="1728"/>
                  </a:lnTo>
                  <a:lnTo>
                    <a:pt x="21600" y="2303"/>
                  </a:lnTo>
                  <a:lnTo>
                    <a:pt x="20185" y="3742"/>
                  </a:lnTo>
                  <a:lnTo>
                    <a:pt x="18770" y="5039"/>
                  </a:lnTo>
                  <a:lnTo>
                    <a:pt x="17280" y="6190"/>
                  </a:lnTo>
                  <a:lnTo>
                    <a:pt x="15790" y="7344"/>
                  </a:lnTo>
                  <a:lnTo>
                    <a:pt x="14300" y="8495"/>
                  </a:lnTo>
                  <a:lnTo>
                    <a:pt x="12885" y="9792"/>
                  </a:lnTo>
                  <a:lnTo>
                    <a:pt x="11470" y="11231"/>
                  </a:lnTo>
                  <a:lnTo>
                    <a:pt x="10055" y="12814"/>
                  </a:lnTo>
                  <a:lnTo>
                    <a:pt x="9608" y="13103"/>
                  </a:lnTo>
                  <a:lnTo>
                    <a:pt x="9161" y="13534"/>
                  </a:lnTo>
                  <a:lnTo>
                    <a:pt x="8789" y="13968"/>
                  </a:lnTo>
                  <a:lnTo>
                    <a:pt x="8416" y="14399"/>
                  </a:lnTo>
                  <a:lnTo>
                    <a:pt x="7970" y="14831"/>
                  </a:lnTo>
                  <a:lnTo>
                    <a:pt x="7597" y="15407"/>
                  </a:lnTo>
                  <a:lnTo>
                    <a:pt x="7150" y="15696"/>
                  </a:lnTo>
                  <a:lnTo>
                    <a:pt x="6704" y="16127"/>
                  </a:lnTo>
                  <a:lnTo>
                    <a:pt x="6257" y="16559"/>
                  </a:lnTo>
                  <a:lnTo>
                    <a:pt x="5362" y="17136"/>
                  </a:lnTo>
                  <a:lnTo>
                    <a:pt x="4990" y="17424"/>
                  </a:lnTo>
                  <a:lnTo>
                    <a:pt x="3649" y="18718"/>
                  </a:lnTo>
                  <a:lnTo>
                    <a:pt x="3202" y="19295"/>
                  </a:lnTo>
                  <a:lnTo>
                    <a:pt x="2904" y="19438"/>
                  </a:lnTo>
                  <a:lnTo>
                    <a:pt x="2606" y="19727"/>
                  </a:lnTo>
                  <a:lnTo>
                    <a:pt x="2309" y="20015"/>
                  </a:lnTo>
                  <a:lnTo>
                    <a:pt x="1936" y="20158"/>
                  </a:lnTo>
                  <a:lnTo>
                    <a:pt x="1638" y="20592"/>
                  </a:lnTo>
                  <a:lnTo>
                    <a:pt x="1415" y="20880"/>
                  </a:lnTo>
                  <a:lnTo>
                    <a:pt x="1191" y="21312"/>
                  </a:lnTo>
                  <a:lnTo>
                    <a:pt x="893" y="21600"/>
                  </a:lnTo>
                  <a:lnTo>
                    <a:pt x="670" y="20880"/>
                  </a:lnTo>
                  <a:lnTo>
                    <a:pt x="447" y="20158"/>
                  </a:lnTo>
                  <a:lnTo>
                    <a:pt x="223" y="19438"/>
                  </a:lnTo>
                  <a:lnTo>
                    <a:pt x="0" y="18575"/>
                  </a:lnTo>
                  <a:close/>
                </a:path>
              </a:pathLst>
            </a:custGeom>
            <a:solidFill>
              <a:srgbClr val="7F99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2575403" y="1423336"/>
              <a:ext cx="183064" cy="19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8" y="2677"/>
                  </a:moveTo>
                  <a:lnTo>
                    <a:pt x="14329" y="2142"/>
                  </a:lnTo>
                  <a:lnTo>
                    <a:pt x="15160" y="1785"/>
                  </a:lnTo>
                  <a:lnTo>
                    <a:pt x="16201" y="1427"/>
                  </a:lnTo>
                  <a:lnTo>
                    <a:pt x="17238" y="1073"/>
                  </a:lnTo>
                  <a:lnTo>
                    <a:pt x="18275" y="892"/>
                  </a:lnTo>
                  <a:lnTo>
                    <a:pt x="19316" y="535"/>
                  </a:lnTo>
                  <a:lnTo>
                    <a:pt x="20147" y="358"/>
                  </a:lnTo>
                  <a:lnTo>
                    <a:pt x="21184" y="0"/>
                  </a:lnTo>
                  <a:lnTo>
                    <a:pt x="21600" y="0"/>
                  </a:lnTo>
                  <a:lnTo>
                    <a:pt x="20147" y="715"/>
                  </a:lnTo>
                  <a:lnTo>
                    <a:pt x="18691" y="1427"/>
                  </a:lnTo>
                  <a:lnTo>
                    <a:pt x="17032" y="2142"/>
                  </a:lnTo>
                  <a:lnTo>
                    <a:pt x="15576" y="2857"/>
                  </a:lnTo>
                  <a:lnTo>
                    <a:pt x="12670" y="4642"/>
                  </a:lnTo>
                  <a:lnTo>
                    <a:pt x="11423" y="5712"/>
                  </a:lnTo>
                  <a:lnTo>
                    <a:pt x="10177" y="6784"/>
                  </a:lnTo>
                  <a:lnTo>
                    <a:pt x="9552" y="8569"/>
                  </a:lnTo>
                  <a:lnTo>
                    <a:pt x="9761" y="10354"/>
                  </a:lnTo>
                  <a:lnTo>
                    <a:pt x="10592" y="12139"/>
                  </a:lnTo>
                  <a:lnTo>
                    <a:pt x="11629" y="13566"/>
                  </a:lnTo>
                  <a:lnTo>
                    <a:pt x="12670" y="14996"/>
                  </a:lnTo>
                  <a:lnTo>
                    <a:pt x="14123" y="16423"/>
                  </a:lnTo>
                  <a:lnTo>
                    <a:pt x="15160" y="17850"/>
                  </a:lnTo>
                  <a:lnTo>
                    <a:pt x="15785" y="19635"/>
                  </a:lnTo>
                  <a:lnTo>
                    <a:pt x="14745" y="19815"/>
                  </a:lnTo>
                  <a:lnTo>
                    <a:pt x="13707" y="19993"/>
                  </a:lnTo>
                  <a:lnTo>
                    <a:pt x="12670" y="20173"/>
                  </a:lnTo>
                  <a:lnTo>
                    <a:pt x="11629" y="20527"/>
                  </a:lnTo>
                  <a:lnTo>
                    <a:pt x="10383" y="20708"/>
                  </a:lnTo>
                  <a:lnTo>
                    <a:pt x="9136" y="21065"/>
                  </a:lnTo>
                  <a:lnTo>
                    <a:pt x="7893" y="21242"/>
                  </a:lnTo>
                  <a:lnTo>
                    <a:pt x="6436" y="21600"/>
                  </a:lnTo>
                  <a:lnTo>
                    <a:pt x="5815" y="20885"/>
                  </a:lnTo>
                  <a:lnTo>
                    <a:pt x="5190" y="19815"/>
                  </a:lnTo>
                  <a:lnTo>
                    <a:pt x="4774" y="18923"/>
                  </a:lnTo>
                  <a:lnTo>
                    <a:pt x="4362" y="17850"/>
                  </a:lnTo>
                  <a:lnTo>
                    <a:pt x="2906" y="16246"/>
                  </a:lnTo>
                  <a:lnTo>
                    <a:pt x="1868" y="14458"/>
                  </a:lnTo>
                  <a:lnTo>
                    <a:pt x="828" y="12673"/>
                  </a:lnTo>
                  <a:lnTo>
                    <a:pt x="0" y="10889"/>
                  </a:lnTo>
                  <a:lnTo>
                    <a:pt x="1243" y="9639"/>
                  </a:lnTo>
                  <a:lnTo>
                    <a:pt x="2906" y="8569"/>
                  </a:lnTo>
                  <a:lnTo>
                    <a:pt x="4568" y="7496"/>
                  </a:lnTo>
                  <a:lnTo>
                    <a:pt x="6436" y="6604"/>
                  </a:lnTo>
                  <a:lnTo>
                    <a:pt x="8308" y="5712"/>
                  </a:lnTo>
                  <a:lnTo>
                    <a:pt x="10177" y="4819"/>
                  </a:lnTo>
                  <a:lnTo>
                    <a:pt x="11839" y="3750"/>
                  </a:lnTo>
                  <a:lnTo>
                    <a:pt x="13498" y="267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2691575" y="1919700"/>
              <a:ext cx="348546" cy="15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09" y="13618"/>
                  </a:moveTo>
                  <a:lnTo>
                    <a:pt x="3491" y="12207"/>
                  </a:lnTo>
                  <a:lnTo>
                    <a:pt x="4582" y="10800"/>
                  </a:lnTo>
                  <a:lnTo>
                    <a:pt x="5563" y="9626"/>
                  </a:lnTo>
                  <a:lnTo>
                    <a:pt x="6655" y="8449"/>
                  </a:lnTo>
                  <a:lnTo>
                    <a:pt x="7746" y="7275"/>
                  </a:lnTo>
                  <a:lnTo>
                    <a:pt x="8836" y="6339"/>
                  </a:lnTo>
                  <a:lnTo>
                    <a:pt x="11018" y="4458"/>
                  </a:lnTo>
                  <a:lnTo>
                    <a:pt x="12110" y="3521"/>
                  </a:lnTo>
                  <a:lnTo>
                    <a:pt x="13199" y="2581"/>
                  </a:lnTo>
                  <a:lnTo>
                    <a:pt x="14401" y="2110"/>
                  </a:lnTo>
                  <a:lnTo>
                    <a:pt x="15600" y="1644"/>
                  </a:lnTo>
                  <a:lnTo>
                    <a:pt x="16910" y="1174"/>
                  </a:lnTo>
                  <a:lnTo>
                    <a:pt x="18109" y="937"/>
                  </a:lnTo>
                  <a:lnTo>
                    <a:pt x="19419" y="466"/>
                  </a:lnTo>
                  <a:lnTo>
                    <a:pt x="20619" y="0"/>
                  </a:lnTo>
                  <a:lnTo>
                    <a:pt x="20945" y="0"/>
                  </a:lnTo>
                  <a:lnTo>
                    <a:pt x="21163" y="233"/>
                  </a:lnTo>
                  <a:lnTo>
                    <a:pt x="21600" y="1174"/>
                  </a:lnTo>
                  <a:lnTo>
                    <a:pt x="21492" y="2818"/>
                  </a:lnTo>
                  <a:lnTo>
                    <a:pt x="21163" y="3991"/>
                  </a:lnTo>
                  <a:lnTo>
                    <a:pt x="20727" y="5165"/>
                  </a:lnTo>
                  <a:lnTo>
                    <a:pt x="20182" y="6339"/>
                  </a:lnTo>
                  <a:lnTo>
                    <a:pt x="18546" y="8449"/>
                  </a:lnTo>
                  <a:lnTo>
                    <a:pt x="16910" y="10563"/>
                  </a:lnTo>
                  <a:lnTo>
                    <a:pt x="15272" y="12440"/>
                  </a:lnTo>
                  <a:lnTo>
                    <a:pt x="13636" y="14321"/>
                  </a:lnTo>
                  <a:lnTo>
                    <a:pt x="12000" y="16198"/>
                  </a:lnTo>
                  <a:lnTo>
                    <a:pt x="10255" y="17842"/>
                  </a:lnTo>
                  <a:lnTo>
                    <a:pt x="8509" y="19719"/>
                  </a:lnTo>
                  <a:lnTo>
                    <a:pt x="6763" y="21363"/>
                  </a:lnTo>
                  <a:lnTo>
                    <a:pt x="6000" y="21600"/>
                  </a:lnTo>
                  <a:lnTo>
                    <a:pt x="2946" y="21600"/>
                  </a:lnTo>
                  <a:lnTo>
                    <a:pt x="2181" y="21363"/>
                  </a:lnTo>
                  <a:lnTo>
                    <a:pt x="655" y="21363"/>
                  </a:lnTo>
                  <a:lnTo>
                    <a:pt x="437" y="21130"/>
                  </a:lnTo>
                  <a:lnTo>
                    <a:pt x="218" y="20660"/>
                  </a:lnTo>
                  <a:lnTo>
                    <a:pt x="108" y="20426"/>
                  </a:lnTo>
                  <a:lnTo>
                    <a:pt x="0" y="20189"/>
                  </a:lnTo>
                  <a:lnTo>
                    <a:pt x="437" y="18312"/>
                  </a:lnTo>
                  <a:lnTo>
                    <a:pt x="981" y="16431"/>
                  </a:lnTo>
                  <a:lnTo>
                    <a:pt x="1746" y="14791"/>
                  </a:lnTo>
                  <a:lnTo>
                    <a:pt x="2509" y="1361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2769033" y="1375672"/>
              <a:ext cx="156663" cy="13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" y="6850"/>
                  </a:moveTo>
                  <a:lnTo>
                    <a:pt x="1212" y="6322"/>
                  </a:lnTo>
                  <a:lnTo>
                    <a:pt x="1942" y="6061"/>
                  </a:lnTo>
                  <a:lnTo>
                    <a:pt x="2669" y="5533"/>
                  </a:lnTo>
                  <a:lnTo>
                    <a:pt x="3395" y="5267"/>
                  </a:lnTo>
                  <a:lnTo>
                    <a:pt x="4611" y="4744"/>
                  </a:lnTo>
                  <a:lnTo>
                    <a:pt x="5583" y="3950"/>
                  </a:lnTo>
                  <a:lnTo>
                    <a:pt x="6795" y="3423"/>
                  </a:lnTo>
                  <a:lnTo>
                    <a:pt x="8737" y="1844"/>
                  </a:lnTo>
                  <a:lnTo>
                    <a:pt x="9949" y="1317"/>
                  </a:lnTo>
                  <a:lnTo>
                    <a:pt x="10920" y="528"/>
                  </a:lnTo>
                  <a:lnTo>
                    <a:pt x="12136" y="0"/>
                  </a:lnTo>
                  <a:lnTo>
                    <a:pt x="12622" y="789"/>
                  </a:lnTo>
                  <a:lnTo>
                    <a:pt x="13348" y="1583"/>
                  </a:lnTo>
                  <a:lnTo>
                    <a:pt x="13834" y="2372"/>
                  </a:lnTo>
                  <a:lnTo>
                    <a:pt x="14320" y="3423"/>
                  </a:lnTo>
                  <a:lnTo>
                    <a:pt x="15532" y="6850"/>
                  </a:lnTo>
                  <a:lnTo>
                    <a:pt x="17233" y="10272"/>
                  </a:lnTo>
                  <a:lnTo>
                    <a:pt x="19172" y="13172"/>
                  </a:lnTo>
                  <a:lnTo>
                    <a:pt x="21359" y="15805"/>
                  </a:lnTo>
                  <a:lnTo>
                    <a:pt x="21600" y="17384"/>
                  </a:lnTo>
                  <a:lnTo>
                    <a:pt x="20388" y="17911"/>
                  </a:lnTo>
                  <a:lnTo>
                    <a:pt x="19172" y="18439"/>
                  </a:lnTo>
                  <a:lnTo>
                    <a:pt x="17960" y="18966"/>
                  </a:lnTo>
                  <a:lnTo>
                    <a:pt x="16748" y="19756"/>
                  </a:lnTo>
                  <a:lnTo>
                    <a:pt x="15777" y="20283"/>
                  </a:lnTo>
                  <a:lnTo>
                    <a:pt x="14561" y="20811"/>
                  </a:lnTo>
                  <a:lnTo>
                    <a:pt x="13104" y="21334"/>
                  </a:lnTo>
                  <a:lnTo>
                    <a:pt x="11892" y="21600"/>
                  </a:lnTo>
                  <a:lnTo>
                    <a:pt x="10920" y="19756"/>
                  </a:lnTo>
                  <a:lnTo>
                    <a:pt x="9708" y="17650"/>
                  </a:lnTo>
                  <a:lnTo>
                    <a:pt x="8737" y="15805"/>
                  </a:lnTo>
                  <a:lnTo>
                    <a:pt x="7525" y="13961"/>
                  </a:lnTo>
                  <a:lnTo>
                    <a:pt x="6309" y="12117"/>
                  </a:lnTo>
                  <a:lnTo>
                    <a:pt x="4852" y="10538"/>
                  </a:lnTo>
                  <a:lnTo>
                    <a:pt x="1942" y="7377"/>
                  </a:lnTo>
                  <a:lnTo>
                    <a:pt x="0" y="7111"/>
                  </a:lnTo>
                  <a:lnTo>
                    <a:pt x="486" y="7111"/>
                  </a:lnTo>
                  <a:lnTo>
                    <a:pt x="486" y="685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2793659" y="2141561"/>
              <a:ext cx="213016" cy="18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9" y="15177"/>
                  </a:moveTo>
                  <a:lnTo>
                    <a:pt x="1429" y="14791"/>
                  </a:lnTo>
                  <a:lnTo>
                    <a:pt x="1609" y="14791"/>
                  </a:lnTo>
                  <a:lnTo>
                    <a:pt x="1786" y="14594"/>
                  </a:lnTo>
                  <a:lnTo>
                    <a:pt x="2500" y="13232"/>
                  </a:lnTo>
                  <a:lnTo>
                    <a:pt x="3394" y="12066"/>
                  </a:lnTo>
                  <a:lnTo>
                    <a:pt x="4463" y="10897"/>
                  </a:lnTo>
                  <a:lnTo>
                    <a:pt x="5357" y="9731"/>
                  </a:lnTo>
                  <a:lnTo>
                    <a:pt x="6429" y="8758"/>
                  </a:lnTo>
                  <a:lnTo>
                    <a:pt x="7497" y="7785"/>
                  </a:lnTo>
                  <a:lnTo>
                    <a:pt x="8569" y="6812"/>
                  </a:lnTo>
                  <a:lnTo>
                    <a:pt x="9463" y="5840"/>
                  </a:lnTo>
                  <a:lnTo>
                    <a:pt x="11246" y="4281"/>
                  </a:lnTo>
                  <a:lnTo>
                    <a:pt x="12317" y="3698"/>
                  </a:lnTo>
                  <a:lnTo>
                    <a:pt x="13211" y="3115"/>
                  </a:lnTo>
                  <a:lnTo>
                    <a:pt x="14283" y="2532"/>
                  </a:lnTo>
                  <a:lnTo>
                    <a:pt x="15174" y="1945"/>
                  </a:lnTo>
                  <a:lnTo>
                    <a:pt x="16246" y="1169"/>
                  </a:lnTo>
                  <a:lnTo>
                    <a:pt x="16960" y="196"/>
                  </a:lnTo>
                  <a:lnTo>
                    <a:pt x="18029" y="0"/>
                  </a:lnTo>
                  <a:lnTo>
                    <a:pt x="19100" y="390"/>
                  </a:lnTo>
                  <a:lnTo>
                    <a:pt x="19994" y="1169"/>
                  </a:lnTo>
                  <a:lnTo>
                    <a:pt x="20886" y="1945"/>
                  </a:lnTo>
                  <a:lnTo>
                    <a:pt x="21243" y="2335"/>
                  </a:lnTo>
                  <a:lnTo>
                    <a:pt x="21423" y="2918"/>
                  </a:lnTo>
                  <a:lnTo>
                    <a:pt x="21600" y="3504"/>
                  </a:lnTo>
                  <a:lnTo>
                    <a:pt x="21423" y="4087"/>
                  </a:lnTo>
                  <a:lnTo>
                    <a:pt x="20351" y="5643"/>
                  </a:lnTo>
                  <a:lnTo>
                    <a:pt x="19280" y="7395"/>
                  </a:lnTo>
                  <a:lnTo>
                    <a:pt x="18386" y="9341"/>
                  </a:lnTo>
                  <a:lnTo>
                    <a:pt x="17674" y="11093"/>
                  </a:lnTo>
                  <a:lnTo>
                    <a:pt x="16603" y="12845"/>
                  </a:lnTo>
                  <a:lnTo>
                    <a:pt x="15709" y="14594"/>
                  </a:lnTo>
                  <a:lnTo>
                    <a:pt x="14460" y="15957"/>
                  </a:lnTo>
                  <a:lnTo>
                    <a:pt x="12854" y="17319"/>
                  </a:lnTo>
                  <a:lnTo>
                    <a:pt x="12497" y="17513"/>
                  </a:lnTo>
                  <a:lnTo>
                    <a:pt x="11960" y="18099"/>
                  </a:lnTo>
                  <a:lnTo>
                    <a:pt x="11603" y="18292"/>
                  </a:lnTo>
                  <a:lnTo>
                    <a:pt x="10711" y="18875"/>
                  </a:lnTo>
                  <a:lnTo>
                    <a:pt x="9820" y="19461"/>
                  </a:lnTo>
                  <a:lnTo>
                    <a:pt x="8926" y="20044"/>
                  </a:lnTo>
                  <a:lnTo>
                    <a:pt x="7854" y="20434"/>
                  </a:lnTo>
                  <a:lnTo>
                    <a:pt x="7140" y="20627"/>
                  </a:lnTo>
                  <a:lnTo>
                    <a:pt x="6249" y="21017"/>
                  </a:lnTo>
                  <a:lnTo>
                    <a:pt x="5357" y="21210"/>
                  </a:lnTo>
                  <a:lnTo>
                    <a:pt x="4643" y="21407"/>
                  </a:lnTo>
                  <a:lnTo>
                    <a:pt x="3749" y="21600"/>
                  </a:lnTo>
                  <a:lnTo>
                    <a:pt x="2857" y="21600"/>
                  </a:lnTo>
                  <a:lnTo>
                    <a:pt x="2143" y="21407"/>
                  </a:lnTo>
                  <a:lnTo>
                    <a:pt x="1429" y="20821"/>
                  </a:lnTo>
                  <a:lnTo>
                    <a:pt x="1251" y="19848"/>
                  </a:lnTo>
                  <a:lnTo>
                    <a:pt x="537" y="19071"/>
                  </a:lnTo>
                  <a:lnTo>
                    <a:pt x="0" y="18292"/>
                  </a:lnTo>
                  <a:lnTo>
                    <a:pt x="180" y="17513"/>
                  </a:lnTo>
                  <a:lnTo>
                    <a:pt x="180" y="16736"/>
                  </a:lnTo>
                  <a:lnTo>
                    <a:pt x="537" y="16153"/>
                  </a:lnTo>
                  <a:lnTo>
                    <a:pt x="894" y="15567"/>
                  </a:lnTo>
                  <a:lnTo>
                    <a:pt x="1429" y="1517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/>
          </p:cNvSpPr>
          <p:nvPr>
            <p:ph type="title"/>
          </p:nvPr>
        </p:nvSpPr>
        <p:spPr>
          <a:xfrm>
            <a:off x="199826" y="622562"/>
            <a:ext cx="8122196" cy="124618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defTabSz="722376">
              <a:defRPr sz="3476" b="1" u="sng"/>
            </a:lvl1pPr>
          </a:lstStyle>
          <a:p>
            <a:pPr lvl="0">
              <a:defRPr sz="1800" b="0" u="none">
                <a:solidFill>
                  <a:srgbClr val="000000"/>
                </a:solidFill>
              </a:defRPr>
            </a:pPr>
            <a:r>
              <a:rPr sz="3476" b="1" u="sng" dirty="0">
                <a:solidFill>
                  <a:srgbClr val="333399"/>
                </a:solidFill>
              </a:rPr>
              <a:t>Social Studies-Peck</a:t>
            </a:r>
          </a:p>
        </p:txBody>
      </p:sp>
      <p:sp>
        <p:nvSpPr>
          <p:cNvPr id="670" name="Shape 670"/>
          <p:cNvSpPr>
            <a:spLocks noGrp="1"/>
          </p:cNvSpPr>
          <p:nvPr>
            <p:ph type="body" idx="1"/>
          </p:nvPr>
        </p:nvSpPr>
        <p:spPr>
          <a:xfrm>
            <a:off x="835700" y="1806749"/>
            <a:ext cx="5493135" cy="32445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defRPr sz="1800"/>
            </a:pPr>
            <a:endParaRPr sz="3200" dirty="0"/>
          </a:p>
          <a:p>
            <a:pPr marL="431006" lvl="0" indent="-392906">
              <a:spcBef>
                <a:spcPts val="0"/>
              </a:spcBef>
              <a:buClr>
                <a:srgbClr val="FF0000"/>
              </a:buClr>
              <a:defRPr sz="1800"/>
            </a:pPr>
            <a:r>
              <a:rPr lang="en-US" sz="3000" b="1" dirty="0">
                <a:solidFill>
                  <a:srgbClr val="FF0000"/>
                </a:solidFill>
              </a:rPr>
              <a:t>Government</a:t>
            </a:r>
          </a:p>
          <a:p>
            <a:pPr marL="431006" lvl="0" indent="-392906">
              <a:spcBef>
                <a:spcPts val="0"/>
              </a:spcBef>
              <a:buClr>
                <a:srgbClr val="FF0000"/>
              </a:buClr>
              <a:defRPr sz="1800"/>
            </a:pPr>
            <a:r>
              <a:rPr lang="en-US" sz="3000" b="1" dirty="0">
                <a:solidFill>
                  <a:srgbClr val="FF0000"/>
                </a:solidFill>
              </a:rPr>
              <a:t>Map Skills</a:t>
            </a:r>
            <a:endParaRPr sz="3000" b="1" dirty="0">
              <a:solidFill>
                <a:srgbClr val="FF0000"/>
              </a:solidFill>
            </a:endParaRPr>
          </a:p>
          <a:p>
            <a:pPr marL="431006" lvl="0" indent="-392906">
              <a:spcBef>
                <a:spcPts val="0"/>
              </a:spcBef>
              <a:buClr>
                <a:srgbClr val="FF0000"/>
              </a:buClr>
              <a:defRPr sz="1800"/>
            </a:pPr>
            <a:r>
              <a:rPr sz="3000" b="1" dirty="0">
                <a:solidFill>
                  <a:srgbClr val="FF0000"/>
                </a:solidFill>
              </a:rPr>
              <a:t>Westward Expansion</a:t>
            </a:r>
          </a:p>
          <a:p>
            <a:pPr marL="431006" lvl="0" indent="-392906">
              <a:spcBef>
                <a:spcPts val="0"/>
              </a:spcBef>
              <a:buClr>
                <a:srgbClr val="FF0000"/>
              </a:buClr>
              <a:defRPr sz="1800"/>
            </a:pPr>
            <a:r>
              <a:rPr sz="3000" b="1" dirty="0">
                <a:solidFill>
                  <a:srgbClr val="FF0000"/>
                </a:solidFill>
              </a:rPr>
              <a:t>Civil War/Reconstruction</a:t>
            </a:r>
          </a:p>
          <a:p>
            <a:pPr marL="431006" lvl="0" indent="-392906">
              <a:spcBef>
                <a:spcPts val="0"/>
              </a:spcBef>
              <a:buClr>
                <a:srgbClr val="FF0000"/>
              </a:buClr>
              <a:defRPr sz="1800"/>
            </a:pPr>
            <a:r>
              <a:rPr sz="3000" b="1" dirty="0">
                <a:solidFill>
                  <a:srgbClr val="FF0000"/>
                </a:solidFill>
              </a:rPr>
              <a:t>Economics</a:t>
            </a:r>
          </a:p>
        </p:txBody>
      </p:sp>
      <p:pic>
        <p:nvPicPr>
          <p:cNvPr id="671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791455" y="4450080"/>
            <a:ext cx="3285745" cy="20844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/>
          </p:cNvSpPr>
          <p:nvPr>
            <p:ph type="title"/>
          </p:nvPr>
        </p:nvSpPr>
        <p:spPr>
          <a:xfrm>
            <a:off x="685799" y="381000"/>
            <a:ext cx="6870602" cy="1295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lvl="0" defTabSz="859536">
              <a:defRPr sz="1800">
                <a:solidFill>
                  <a:srgbClr val="000000"/>
                </a:solidFill>
              </a:defRPr>
            </a:pPr>
            <a:r>
              <a:rPr sz="3384" b="1" u="sng">
                <a:solidFill>
                  <a:srgbClr val="333399"/>
                </a:solidFill>
              </a:rPr>
              <a:t>Reading - Gonzales</a:t>
            </a:r>
            <a:br>
              <a:rPr sz="3384" b="1" u="sng">
                <a:solidFill>
                  <a:srgbClr val="333399"/>
                </a:solidFill>
              </a:rPr>
            </a:br>
            <a:endParaRPr sz="3384" b="1" u="sng">
              <a:solidFill>
                <a:srgbClr val="333399"/>
              </a:solidFill>
            </a:endParaRPr>
          </a:p>
        </p:txBody>
      </p:sp>
      <p:sp>
        <p:nvSpPr>
          <p:cNvPr id="679" name="Shape 679"/>
          <p:cNvSpPr>
            <a:spLocks noGrp="1"/>
          </p:cNvSpPr>
          <p:nvPr>
            <p:ph type="body" idx="1"/>
          </p:nvPr>
        </p:nvSpPr>
        <p:spPr>
          <a:xfrm>
            <a:off x="591775" y="1189749"/>
            <a:ext cx="8310299" cy="52242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 fontScale="92500" lnSpcReduction="10000"/>
          </a:bodyPr>
          <a:lstStyle/>
          <a:p>
            <a:pPr marL="274447" indent="-342900" defTabSz="896111">
              <a:lnSpc>
                <a:spcPct val="150000"/>
              </a:lnSpc>
              <a:spcBef>
                <a:spcPts val="0"/>
              </a:spcBef>
              <a:buClr>
                <a:srgbClr val="703DFF"/>
              </a:buClr>
              <a:buSzTx/>
              <a:defRPr sz="1800"/>
            </a:pPr>
            <a:r>
              <a:rPr lang="en-US" sz="2352" b="1" dirty="0">
                <a:solidFill>
                  <a:srgbClr val="0000FF"/>
                </a:solidFill>
              </a:rPr>
              <a:t>Reading Comprehension</a:t>
            </a:r>
          </a:p>
          <a:p>
            <a:pPr marL="274447" indent="-342900" defTabSz="896111">
              <a:lnSpc>
                <a:spcPct val="150000"/>
              </a:lnSpc>
              <a:spcBef>
                <a:spcPts val="0"/>
              </a:spcBef>
              <a:buClr>
                <a:srgbClr val="703DFF"/>
              </a:buClr>
              <a:buSzTx/>
              <a:defRPr sz="1800"/>
            </a:pPr>
            <a:r>
              <a:rPr sz="2352" b="1" dirty="0">
                <a:solidFill>
                  <a:srgbClr val="0000FF"/>
                </a:solidFill>
              </a:rPr>
              <a:t>Foundational Reading Skills</a:t>
            </a:r>
            <a:endParaRPr lang="en-US" sz="2352" b="1" dirty="0">
              <a:solidFill>
                <a:srgbClr val="0000FF"/>
              </a:solidFill>
            </a:endParaRPr>
          </a:p>
          <a:p>
            <a:pPr marL="274447" indent="-342900" defTabSz="896111">
              <a:lnSpc>
                <a:spcPct val="150000"/>
              </a:lnSpc>
              <a:spcBef>
                <a:spcPts val="0"/>
              </a:spcBef>
              <a:buClr>
                <a:srgbClr val="703DFF"/>
              </a:buClr>
              <a:buSzTx/>
              <a:defRPr sz="1800"/>
            </a:pPr>
            <a:r>
              <a:rPr sz="2352" b="1" dirty="0">
                <a:solidFill>
                  <a:srgbClr val="0000FF"/>
                </a:solidFill>
              </a:rPr>
              <a:t>Grade appropriate vocabular</a:t>
            </a:r>
            <a:r>
              <a:rPr lang="en-US" sz="2352" b="1" dirty="0">
                <a:solidFill>
                  <a:srgbClr val="0000FF"/>
                </a:solidFill>
              </a:rPr>
              <a:t>y</a:t>
            </a:r>
          </a:p>
          <a:p>
            <a:pPr marL="274447" indent="-342900" defTabSz="896111">
              <a:lnSpc>
                <a:spcPct val="150000"/>
              </a:lnSpc>
              <a:spcBef>
                <a:spcPts val="0"/>
              </a:spcBef>
              <a:buClr>
                <a:srgbClr val="703DFF"/>
              </a:buClr>
              <a:buSzTx/>
              <a:defRPr sz="1800"/>
            </a:pPr>
            <a:r>
              <a:rPr sz="2352" b="1" dirty="0">
                <a:solidFill>
                  <a:srgbClr val="0000FF"/>
                </a:solidFill>
              </a:rPr>
              <a:t>Read and Comprehend within the grade level text complexity range independently and proficiently</a:t>
            </a:r>
            <a:endParaRPr lang="en-US" sz="2352" b="1" dirty="0">
              <a:solidFill>
                <a:srgbClr val="0000FF"/>
              </a:solidFill>
            </a:endParaRPr>
          </a:p>
          <a:p>
            <a:pPr marL="274447" indent="-342900" defTabSz="896111">
              <a:lnSpc>
                <a:spcPct val="150000"/>
              </a:lnSpc>
              <a:spcBef>
                <a:spcPts val="0"/>
              </a:spcBef>
              <a:buClr>
                <a:srgbClr val="703DFF"/>
              </a:buClr>
              <a:buSzTx/>
              <a:defRPr sz="1800"/>
            </a:pPr>
            <a:r>
              <a:rPr sz="2352" b="1" dirty="0">
                <a:solidFill>
                  <a:srgbClr val="0000FF"/>
                </a:solidFill>
              </a:rPr>
              <a:t>Grade level text with fluency - Level U or V </a:t>
            </a:r>
            <a:endParaRPr lang="en-US" sz="2352" b="1" dirty="0">
              <a:solidFill>
                <a:srgbClr val="0000FF"/>
              </a:solidFill>
            </a:endParaRPr>
          </a:p>
          <a:p>
            <a:pPr marL="0" indent="0" defTabSz="896111">
              <a:lnSpc>
                <a:spcPct val="150000"/>
              </a:lnSpc>
              <a:spcBef>
                <a:spcPts val="0"/>
              </a:spcBef>
              <a:buClr>
                <a:srgbClr val="703DFF"/>
              </a:buClr>
              <a:buSzTx/>
              <a:buNone/>
              <a:defRPr sz="1800"/>
            </a:pPr>
            <a:r>
              <a:rPr sz="2352" b="1" dirty="0">
                <a:solidFill>
                  <a:srgbClr val="0000FF"/>
                </a:solidFill>
              </a:rPr>
              <a:t>         &amp;/or Lexile of 920-1010 (end of year)</a:t>
            </a:r>
            <a:endParaRPr lang="en-US" sz="2352" b="1" dirty="0">
              <a:solidFill>
                <a:srgbClr val="0000FF"/>
              </a:solidFill>
            </a:endParaRPr>
          </a:p>
          <a:p>
            <a:pPr marL="354711" lvl="0" indent="-280035" defTabSz="896111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defRPr sz="1800"/>
            </a:pPr>
            <a:r>
              <a:rPr lang="en-US" sz="2352" b="1" dirty="0">
                <a:solidFill>
                  <a:srgbClr val="0000FF"/>
                </a:solidFill>
              </a:rPr>
              <a:t>Response to informational &amp; literary text</a:t>
            </a:r>
          </a:p>
          <a:p>
            <a:pPr marL="354711" lvl="0" indent="-280035" defTabSz="896111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defRPr sz="1800"/>
            </a:pPr>
            <a:r>
              <a:rPr lang="en-US" sz="2352" b="1" dirty="0">
                <a:solidFill>
                  <a:srgbClr val="0000FF"/>
                </a:solidFill>
              </a:rPr>
              <a:t>Analyze within fiction and nonfiction text</a:t>
            </a:r>
            <a:endParaRPr sz="2352" b="1" dirty="0">
              <a:solidFill>
                <a:srgbClr val="0000FF"/>
              </a:solidFill>
            </a:endParaRPr>
          </a:p>
          <a:p>
            <a:pPr marL="0" lvl="0" indent="0" defTabSz="896111">
              <a:spcBef>
                <a:spcPts val="0"/>
              </a:spcBef>
              <a:buClr>
                <a:srgbClr val="703DFF"/>
              </a:buClr>
              <a:buSzTx/>
              <a:buNone/>
              <a:defRPr sz="1800"/>
            </a:pPr>
            <a:endParaRPr sz="2352" b="1" dirty="0">
              <a:solidFill>
                <a:srgbClr val="0000FF"/>
              </a:solidFill>
            </a:endParaRPr>
          </a:p>
          <a:p>
            <a:pPr marL="336042" lvl="0" indent="-336042" defTabSz="896111">
              <a:spcBef>
                <a:spcPts val="500"/>
              </a:spcBef>
              <a:buClr>
                <a:srgbClr val="703DFF"/>
              </a:buClr>
              <a:buSzTx/>
              <a:buNone/>
              <a:defRPr sz="1800"/>
            </a:pPr>
            <a:r>
              <a:rPr sz="3136" dirty="0"/>
              <a:t>		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/>
          </p:cNvSpPr>
          <p:nvPr>
            <p:ph type="title"/>
          </p:nvPr>
        </p:nvSpPr>
        <p:spPr>
          <a:xfrm>
            <a:off x="660400" y="437618"/>
            <a:ext cx="6870700" cy="1295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lvl="0" defTabSz="768095">
              <a:defRPr sz="1800">
                <a:solidFill>
                  <a:srgbClr val="000000"/>
                </a:solidFill>
              </a:defRPr>
            </a:pPr>
            <a:r>
              <a:rPr sz="3024" b="1" u="sng" dirty="0">
                <a:solidFill>
                  <a:srgbClr val="333399"/>
                </a:solidFill>
              </a:rPr>
              <a:t>Writing -</a:t>
            </a:r>
            <a:r>
              <a:rPr sz="3696" b="1" u="sng" dirty="0">
                <a:solidFill>
                  <a:srgbClr val="333399"/>
                </a:solidFill>
              </a:rPr>
              <a:t>Gonzales</a:t>
            </a:r>
            <a:br>
              <a:rPr sz="3024" b="1" u="sng" dirty="0">
                <a:solidFill>
                  <a:srgbClr val="333399"/>
                </a:solidFill>
              </a:rPr>
            </a:br>
            <a:endParaRPr sz="3024" b="1" u="sng" dirty="0">
              <a:solidFill>
                <a:srgbClr val="333399"/>
              </a:solidFill>
            </a:endParaRPr>
          </a:p>
        </p:txBody>
      </p:sp>
      <p:sp>
        <p:nvSpPr>
          <p:cNvPr id="674" name="Shape 674"/>
          <p:cNvSpPr>
            <a:spLocks noGrp="1"/>
          </p:cNvSpPr>
          <p:nvPr>
            <p:ph type="body" idx="1"/>
          </p:nvPr>
        </p:nvSpPr>
        <p:spPr>
          <a:xfrm>
            <a:off x="942099" y="1499724"/>
            <a:ext cx="4775949" cy="37566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normAutofit fontScale="85000" lnSpcReduction="20000"/>
          </a:bodyPr>
          <a:lstStyle/>
          <a:p>
            <a:pPr marL="69850" lvl="0" indent="-139700" algn="ctr">
              <a:spcBef>
                <a:spcPts val="0"/>
              </a:spcBef>
              <a:buClr>
                <a:srgbClr val="703DFF"/>
              </a:buClr>
              <a:buSzTx/>
              <a:buNone/>
              <a:defRPr sz="1800"/>
            </a:pPr>
            <a:endParaRPr sz="900" b="1" u="sng" dirty="0"/>
          </a:p>
          <a:p>
            <a:pPr marL="431006" lvl="0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sz="3000" b="1" dirty="0">
                <a:solidFill>
                  <a:srgbClr val="E69138"/>
                </a:solidFill>
              </a:rPr>
              <a:t>Real Narrative</a:t>
            </a:r>
          </a:p>
          <a:p>
            <a:pPr marL="431006" lvl="0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lang="en-US" sz="3000" b="1" dirty="0">
                <a:solidFill>
                  <a:srgbClr val="E69138"/>
                </a:solidFill>
              </a:rPr>
              <a:t>Information/</a:t>
            </a:r>
            <a:r>
              <a:rPr sz="3000" b="1" dirty="0">
                <a:solidFill>
                  <a:srgbClr val="E69138"/>
                </a:solidFill>
              </a:rPr>
              <a:t>Research</a:t>
            </a:r>
          </a:p>
          <a:p>
            <a:pPr marL="431006" lvl="0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sz="3000" b="1" dirty="0">
                <a:solidFill>
                  <a:srgbClr val="E69138"/>
                </a:solidFill>
              </a:rPr>
              <a:t>Informa</a:t>
            </a:r>
            <a:r>
              <a:rPr lang="en-US" sz="3000" b="1" dirty="0">
                <a:solidFill>
                  <a:srgbClr val="E69138"/>
                </a:solidFill>
              </a:rPr>
              <a:t>tive</a:t>
            </a:r>
            <a:r>
              <a:rPr sz="3000" b="1" dirty="0">
                <a:solidFill>
                  <a:srgbClr val="E69138"/>
                </a:solidFill>
              </a:rPr>
              <a:t>/</a:t>
            </a:r>
            <a:r>
              <a:rPr lang="en-US" sz="3000" b="1" dirty="0">
                <a:solidFill>
                  <a:srgbClr val="E69138"/>
                </a:solidFill>
              </a:rPr>
              <a:t>Explanatory</a:t>
            </a:r>
            <a:endParaRPr sz="3000" b="1" dirty="0">
              <a:solidFill>
                <a:srgbClr val="E69138"/>
              </a:solidFill>
            </a:endParaRPr>
          </a:p>
          <a:p>
            <a:pPr marL="431006" lvl="0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sz="3000" b="1" dirty="0">
                <a:solidFill>
                  <a:srgbClr val="E69138"/>
                </a:solidFill>
              </a:rPr>
              <a:t>Opinion</a:t>
            </a:r>
            <a:endParaRPr lang="en-US" sz="3000" b="1" dirty="0">
              <a:solidFill>
                <a:srgbClr val="E69138"/>
              </a:solidFill>
            </a:endParaRPr>
          </a:p>
          <a:p>
            <a:pPr marL="431006" lvl="0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lang="en-US" sz="3000" b="1" dirty="0">
                <a:solidFill>
                  <a:srgbClr val="E69138"/>
                </a:solidFill>
              </a:rPr>
              <a:t>Conventions</a:t>
            </a:r>
          </a:p>
          <a:p>
            <a:pPr marL="856456" lvl="1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lang="en-US" sz="3000" b="1" dirty="0">
                <a:solidFill>
                  <a:srgbClr val="E69138"/>
                </a:solidFill>
              </a:rPr>
              <a:t>Grammar</a:t>
            </a:r>
          </a:p>
          <a:p>
            <a:pPr marL="856456" lvl="1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lang="en-US" sz="3000" b="1" dirty="0">
                <a:solidFill>
                  <a:srgbClr val="E69138"/>
                </a:solidFill>
              </a:rPr>
              <a:t>Capitalization</a:t>
            </a:r>
          </a:p>
          <a:p>
            <a:pPr marL="856456" lvl="1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lang="en-US" sz="3000" b="1" dirty="0">
                <a:solidFill>
                  <a:srgbClr val="E69138"/>
                </a:solidFill>
              </a:rPr>
              <a:t>Punctuation</a:t>
            </a:r>
          </a:p>
          <a:p>
            <a:pPr marL="856456" lvl="1" indent="-392906">
              <a:spcBef>
                <a:spcPts val="0"/>
              </a:spcBef>
              <a:buClr>
                <a:srgbClr val="E69138"/>
              </a:buClr>
              <a:defRPr sz="1800"/>
            </a:pPr>
            <a:r>
              <a:rPr lang="en-US" sz="3000" b="1" dirty="0">
                <a:solidFill>
                  <a:srgbClr val="E69138"/>
                </a:solidFill>
              </a:rPr>
              <a:t>Spelling</a:t>
            </a:r>
            <a:endParaRPr sz="3000" b="1" dirty="0">
              <a:solidFill>
                <a:srgbClr val="E69138"/>
              </a:solidFill>
            </a:endParaRPr>
          </a:p>
          <a:p>
            <a:pPr lvl="0" indent="-342900">
              <a:buClr>
                <a:srgbClr val="703DFF"/>
              </a:buClr>
              <a:buSzTx/>
              <a:buNone/>
              <a:defRPr sz="1800"/>
            </a:pPr>
            <a:r>
              <a:rPr sz="3200" dirty="0"/>
              <a:t>		</a:t>
            </a:r>
          </a:p>
        </p:txBody>
      </p:sp>
      <p:pic>
        <p:nvPicPr>
          <p:cNvPr id="67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4925568"/>
            <a:ext cx="2585650" cy="1519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571489" y="2301075"/>
            <a:ext cx="1435100" cy="1766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144</Words>
  <Application>Microsoft Macintosh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Helvetica</vt:lpstr>
      <vt:lpstr>Helvetica Neue</vt:lpstr>
      <vt:lpstr>Default</vt:lpstr>
      <vt:lpstr>Team C-G-P Welcomes  Parents</vt:lpstr>
      <vt:lpstr>Math - Conrad</vt:lpstr>
      <vt:lpstr>Science - Peck</vt:lpstr>
      <vt:lpstr>Social Studies-Peck</vt:lpstr>
      <vt:lpstr>Reading - Gonzales </vt:lpstr>
      <vt:lpstr>Writing -Gonzales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C-G-P Welcomes  Parents</dc:title>
  <cp:lastModifiedBy>Emily King</cp:lastModifiedBy>
  <cp:revision>5</cp:revision>
  <cp:lastPrinted>2019-08-09T19:06:24Z</cp:lastPrinted>
  <dcterms:modified xsi:type="dcterms:W3CDTF">2019-08-09T19:33:16Z</dcterms:modified>
</cp:coreProperties>
</file>